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72" r:id="rId5"/>
  </p:sldMasterIdLst>
  <p:notesMasterIdLst>
    <p:notesMasterId r:id="rId71"/>
  </p:notesMasterIdLst>
  <p:handoutMasterIdLst>
    <p:handoutMasterId r:id="rId72"/>
  </p:handoutMasterIdLst>
  <p:sldIdLst>
    <p:sldId id="257" r:id="rId6"/>
    <p:sldId id="258" r:id="rId7"/>
    <p:sldId id="377" r:id="rId8"/>
    <p:sldId id="298" r:id="rId9"/>
    <p:sldId id="303" r:id="rId10"/>
    <p:sldId id="317" r:id="rId11"/>
    <p:sldId id="299" r:id="rId12"/>
    <p:sldId id="314" r:id="rId13"/>
    <p:sldId id="300" r:id="rId14"/>
    <p:sldId id="301" r:id="rId15"/>
    <p:sldId id="302" r:id="rId16"/>
    <p:sldId id="304" r:id="rId17"/>
    <p:sldId id="308" r:id="rId18"/>
    <p:sldId id="307" r:id="rId19"/>
    <p:sldId id="305" r:id="rId20"/>
    <p:sldId id="306" r:id="rId21"/>
    <p:sldId id="311" r:id="rId22"/>
    <p:sldId id="312" r:id="rId23"/>
    <p:sldId id="313" r:id="rId24"/>
    <p:sldId id="294" r:id="rId25"/>
    <p:sldId id="295" r:id="rId26"/>
    <p:sldId id="296" r:id="rId27"/>
    <p:sldId id="297" r:id="rId28"/>
    <p:sldId id="372" r:id="rId29"/>
    <p:sldId id="376" r:id="rId30"/>
    <p:sldId id="316" r:id="rId31"/>
    <p:sldId id="318" r:id="rId32"/>
    <p:sldId id="319" r:id="rId33"/>
    <p:sldId id="346" r:id="rId34"/>
    <p:sldId id="348" r:id="rId35"/>
    <p:sldId id="350" r:id="rId36"/>
    <p:sldId id="352" r:id="rId37"/>
    <p:sldId id="353" r:id="rId38"/>
    <p:sldId id="351" r:id="rId39"/>
    <p:sldId id="345" r:id="rId40"/>
    <p:sldId id="347" r:id="rId41"/>
    <p:sldId id="349" r:id="rId42"/>
    <p:sldId id="344" r:id="rId43"/>
    <p:sldId id="368" r:id="rId44"/>
    <p:sldId id="354" r:id="rId45"/>
    <p:sldId id="315" r:id="rId46"/>
    <p:sldId id="385" r:id="rId47"/>
    <p:sldId id="355" r:id="rId48"/>
    <p:sldId id="357" r:id="rId49"/>
    <p:sldId id="359" r:id="rId50"/>
    <p:sldId id="358" r:id="rId51"/>
    <p:sldId id="356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78" r:id="rId61"/>
    <p:sldId id="379" r:id="rId62"/>
    <p:sldId id="380" r:id="rId63"/>
    <p:sldId id="381" r:id="rId64"/>
    <p:sldId id="382" r:id="rId65"/>
    <p:sldId id="383" r:id="rId66"/>
    <p:sldId id="369" r:id="rId67"/>
    <p:sldId id="370" r:id="rId68"/>
    <p:sldId id="371" r:id="rId69"/>
    <p:sldId id="386" r:id="rId70"/>
  </p:sldIdLst>
  <p:sldSz cx="12192000" cy="6858000"/>
  <p:notesSz cx="7104063" cy="10234613"/>
  <p:embeddedFontLst>
    <p:embeddedFont>
      <p:font typeface="안동엄마까투리" panose="020B0600000101010101" charset="-127"/>
      <p:regular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75589" autoAdjust="0"/>
  </p:normalViewPr>
  <p:slideViewPr>
    <p:cSldViewPr snapToGrid="0">
      <p:cViewPr varScale="1">
        <p:scale>
          <a:sx n="87" d="100"/>
          <a:sy n="87" d="100"/>
        </p:scale>
        <p:origin x="18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4" d="100"/>
          <a:sy n="114" d="100"/>
        </p:scale>
        <p:origin x="2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2.fntdata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성원" userId="7ad6f12a-479b-43d0-a7cf-b64e4d8e7cad" providerId="ADAL" clId="{EEDE2E91-E120-4EF4-BF98-785843133D84}"/>
    <pc:docChg chg="undo custSel addSld delSld modSld">
      <pc:chgData name="고성원" userId="7ad6f12a-479b-43d0-a7cf-b64e4d8e7cad" providerId="ADAL" clId="{EEDE2E91-E120-4EF4-BF98-785843133D84}" dt="2021-04-05T03:26:57.088" v="576" actId="1076"/>
      <pc:docMkLst>
        <pc:docMk/>
      </pc:docMkLst>
      <pc:sldChg chg="modSp">
        <pc:chgData name="고성원" userId="7ad6f12a-479b-43d0-a7cf-b64e4d8e7cad" providerId="ADAL" clId="{EEDE2E91-E120-4EF4-BF98-785843133D84}" dt="2021-04-05T02:57:37.628" v="196" actId="6549"/>
        <pc:sldMkLst>
          <pc:docMk/>
          <pc:sldMk cId="3626869181" sldId="258"/>
        </pc:sldMkLst>
        <pc:spChg chg="mod">
          <ac:chgData name="고성원" userId="7ad6f12a-479b-43d0-a7cf-b64e4d8e7cad" providerId="ADAL" clId="{EEDE2E91-E120-4EF4-BF98-785843133D84}" dt="2021-04-05T02:57:37.628" v="196" actId="6549"/>
          <ac:spMkLst>
            <pc:docMk/>
            <pc:sldMk cId="3626869181" sldId="258"/>
            <ac:spMk id="49" creationId="{00000000-0000-0000-0000-000000000000}"/>
          </ac:spMkLst>
        </pc:spChg>
        <pc:spChg chg="mod">
          <ac:chgData name="고성원" userId="7ad6f12a-479b-43d0-a7cf-b64e4d8e7cad" providerId="ADAL" clId="{EEDE2E91-E120-4EF4-BF98-785843133D84}" dt="2021-04-05T02:56:25.178" v="150"/>
          <ac:spMkLst>
            <pc:docMk/>
            <pc:sldMk cId="3626869181" sldId="258"/>
            <ac:spMk id="63" creationId="{00000000-0000-0000-0000-000000000000}"/>
          </ac:spMkLst>
        </pc:spChg>
        <pc:spChg chg="mod">
          <ac:chgData name="고성원" userId="7ad6f12a-479b-43d0-a7cf-b64e4d8e7cad" providerId="ADAL" clId="{EEDE2E91-E120-4EF4-BF98-785843133D84}" dt="2021-04-05T02:55:39.576" v="117" actId="6549"/>
          <ac:spMkLst>
            <pc:docMk/>
            <pc:sldMk cId="3626869181" sldId="258"/>
            <ac:spMk id="66" creationId="{00000000-0000-0000-0000-000000000000}"/>
          </ac:spMkLst>
        </pc:spChg>
      </pc:sldChg>
      <pc:sldChg chg="modNotesTx">
        <pc:chgData name="고성원" userId="7ad6f12a-479b-43d0-a7cf-b64e4d8e7cad" providerId="ADAL" clId="{EEDE2E91-E120-4EF4-BF98-785843133D84}" dt="2021-04-05T03:20:41.949" v="259" actId="20577"/>
        <pc:sldMkLst>
          <pc:docMk/>
          <pc:sldMk cId="2604382335" sldId="294"/>
        </pc:sldMkLst>
      </pc:sldChg>
      <pc:sldChg chg="modNotesTx">
        <pc:chgData name="고성원" userId="7ad6f12a-479b-43d0-a7cf-b64e4d8e7cad" providerId="ADAL" clId="{EEDE2E91-E120-4EF4-BF98-785843133D84}" dt="2021-04-05T03:20:46.083" v="260" actId="20577"/>
        <pc:sldMkLst>
          <pc:docMk/>
          <pc:sldMk cId="1430418987" sldId="295"/>
        </pc:sldMkLst>
      </pc:sldChg>
      <pc:sldChg chg="modNotesTx">
        <pc:chgData name="고성원" userId="7ad6f12a-479b-43d0-a7cf-b64e4d8e7cad" providerId="ADAL" clId="{EEDE2E91-E120-4EF4-BF98-785843133D84}" dt="2021-04-05T03:20:51.930" v="266" actId="20577"/>
        <pc:sldMkLst>
          <pc:docMk/>
          <pc:sldMk cId="2343184848" sldId="296"/>
        </pc:sldMkLst>
      </pc:sldChg>
      <pc:sldChg chg="modNotesTx">
        <pc:chgData name="고성원" userId="7ad6f12a-479b-43d0-a7cf-b64e4d8e7cad" providerId="ADAL" clId="{EEDE2E91-E120-4EF4-BF98-785843133D84}" dt="2021-04-05T03:19:57.698" v="211" actId="20577"/>
        <pc:sldMkLst>
          <pc:docMk/>
          <pc:sldMk cId="350029559" sldId="301"/>
        </pc:sldMkLst>
      </pc:sldChg>
      <pc:sldChg chg="modNotesTx">
        <pc:chgData name="고성원" userId="7ad6f12a-479b-43d0-a7cf-b64e4d8e7cad" providerId="ADAL" clId="{EEDE2E91-E120-4EF4-BF98-785843133D84}" dt="2021-04-05T03:20:09.075" v="231" actId="20577"/>
        <pc:sldMkLst>
          <pc:docMk/>
          <pc:sldMk cId="2512609483" sldId="304"/>
        </pc:sldMkLst>
      </pc:sldChg>
      <pc:sldChg chg="modNotesTx">
        <pc:chgData name="고성원" userId="7ad6f12a-479b-43d0-a7cf-b64e4d8e7cad" providerId="ADAL" clId="{EEDE2E91-E120-4EF4-BF98-785843133D84}" dt="2021-04-05T03:20:19.550" v="257" actId="20577"/>
        <pc:sldMkLst>
          <pc:docMk/>
          <pc:sldMk cId="955593670" sldId="308"/>
        </pc:sldMkLst>
      </pc:sldChg>
      <pc:sldChg chg="modNotesTx">
        <pc:chgData name="고성원" userId="7ad6f12a-479b-43d0-a7cf-b64e4d8e7cad" providerId="ADAL" clId="{EEDE2E91-E120-4EF4-BF98-785843133D84}" dt="2021-04-05T03:20:36.547" v="258" actId="20577"/>
        <pc:sldMkLst>
          <pc:docMk/>
          <pc:sldMk cId="1007584436" sldId="313"/>
        </pc:sldMkLst>
      </pc:sldChg>
      <pc:sldChg chg="modSp">
        <pc:chgData name="고성원" userId="7ad6f12a-479b-43d0-a7cf-b64e4d8e7cad" providerId="ADAL" clId="{EEDE2E91-E120-4EF4-BF98-785843133D84}" dt="2021-04-05T03:23:17.529" v="326" actId="14100"/>
        <pc:sldMkLst>
          <pc:docMk/>
          <pc:sldMk cId="1781895000" sldId="315"/>
        </pc:sldMkLst>
        <pc:spChg chg="mod">
          <ac:chgData name="고성원" userId="7ad6f12a-479b-43d0-a7cf-b64e4d8e7cad" providerId="ADAL" clId="{EEDE2E91-E120-4EF4-BF98-785843133D84}" dt="2021-04-05T03:23:09.149" v="323"/>
          <ac:spMkLst>
            <pc:docMk/>
            <pc:sldMk cId="1781895000" sldId="315"/>
            <ac:spMk id="17" creationId="{63D5E610-552A-4E05-9CD5-AF22C904AD78}"/>
          </ac:spMkLst>
        </pc:spChg>
        <pc:picChg chg="mod">
          <ac:chgData name="고성원" userId="7ad6f12a-479b-43d0-a7cf-b64e4d8e7cad" providerId="ADAL" clId="{EEDE2E91-E120-4EF4-BF98-785843133D84}" dt="2021-04-05T03:23:17.529" v="326" actId="14100"/>
          <ac:picMkLst>
            <pc:docMk/>
            <pc:sldMk cId="1781895000" sldId="315"/>
            <ac:picMk id="5" creationId="{1320EF37-F666-42A2-8261-00357B53C94A}"/>
          </ac:picMkLst>
        </pc:picChg>
      </pc:sldChg>
      <pc:sldChg chg="delSp modSp add del">
        <pc:chgData name="고성원" userId="7ad6f12a-479b-43d0-a7cf-b64e4d8e7cad" providerId="ADAL" clId="{EEDE2E91-E120-4EF4-BF98-785843133D84}" dt="2021-04-05T03:26:27.699" v="527" actId="2696"/>
        <pc:sldMkLst>
          <pc:docMk/>
          <pc:sldMk cId="1881510363" sldId="384"/>
        </pc:sldMkLst>
        <pc:spChg chg="mod">
          <ac:chgData name="고성원" userId="7ad6f12a-479b-43d0-a7cf-b64e4d8e7cad" providerId="ADAL" clId="{EEDE2E91-E120-4EF4-BF98-785843133D84}" dt="2021-04-05T03:22:58.968" v="280"/>
          <ac:spMkLst>
            <pc:docMk/>
            <pc:sldMk cId="1881510363" sldId="384"/>
            <ac:spMk id="17" creationId="{63D5E610-552A-4E05-9CD5-AF22C904AD78}"/>
          </ac:spMkLst>
        </pc:spChg>
        <pc:picChg chg="del">
          <ac:chgData name="고성원" userId="7ad6f12a-479b-43d0-a7cf-b64e4d8e7cad" providerId="ADAL" clId="{EEDE2E91-E120-4EF4-BF98-785843133D84}" dt="2021-04-05T03:22:53.482" v="268" actId="478"/>
          <ac:picMkLst>
            <pc:docMk/>
            <pc:sldMk cId="1881510363" sldId="384"/>
            <ac:picMk id="5" creationId="{1320EF37-F666-42A2-8261-00357B53C94A}"/>
          </ac:picMkLst>
        </pc:picChg>
      </pc:sldChg>
      <pc:sldChg chg="addSp delSp modSp add modNotesTx">
        <pc:chgData name="고성원" userId="7ad6f12a-479b-43d0-a7cf-b64e4d8e7cad" providerId="ADAL" clId="{EEDE2E91-E120-4EF4-BF98-785843133D84}" dt="2021-04-05T03:26:57.088" v="576" actId="1076"/>
        <pc:sldMkLst>
          <pc:docMk/>
          <pc:sldMk cId="2044295261" sldId="385"/>
        </pc:sldMkLst>
        <pc:spChg chg="mod">
          <ac:chgData name="고성원" userId="7ad6f12a-479b-43d0-a7cf-b64e4d8e7cad" providerId="ADAL" clId="{EEDE2E91-E120-4EF4-BF98-785843133D84}" dt="2021-04-05T03:26:41.327" v="572"/>
          <ac:spMkLst>
            <pc:docMk/>
            <pc:sldMk cId="2044295261" sldId="385"/>
            <ac:spMk id="17" creationId="{63D5E610-552A-4E05-9CD5-AF22C904AD78}"/>
          </ac:spMkLst>
        </pc:spChg>
        <pc:spChg chg="mod">
          <ac:chgData name="고성원" userId="7ad6f12a-479b-43d0-a7cf-b64e4d8e7cad" providerId="ADAL" clId="{EEDE2E91-E120-4EF4-BF98-785843133D84}" dt="2021-04-05T03:23:44.764" v="341"/>
          <ac:spMkLst>
            <pc:docMk/>
            <pc:sldMk cId="2044295261" sldId="385"/>
            <ac:spMk id="30" creationId="{00000000-0000-0000-0000-000000000000}"/>
          </ac:spMkLst>
        </pc:spChg>
        <pc:picChg chg="add mod modCrop">
          <ac:chgData name="고성원" userId="7ad6f12a-479b-43d0-a7cf-b64e4d8e7cad" providerId="ADAL" clId="{EEDE2E91-E120-4EF4-BF98-785843133D84}" dt="2021-04-05T03:26:57.088" v="576" actId="1076"/>
          <ac:picMkLst>
            <pc:docMk/>
            <pc:sldMk cId="2044295261" sldId="385"/>
            <ac:picMk id="4" creationId="{6000C568-4887-4FF9-9553-3B657B899ECB}"/>
          </ac:picMkLst>
        </pc:picChg>
        <pc:picChg chg="del">
          <ac:chgData name="고성원" userId="7ad6f12a-479b-43d0-a7cf-b64e4d8e7cad" providerId="ADAL" clId="{EEDE2E91-E120-4EF4-BF98-785843133D84}" dt="2021-04-05T03:23:24.916" v="328" actId="478"/>
          <ac:picMkLst>
            <pc:docMk/>
            <pc:sldMk cId="2044295261" sldId="385"/>
            <ac:picMk id="5" creationId="{1320EF37-F666-42A2-8261-00357B53C94A}"/>
          </ac:picMkLst>
        </pc:picChg>
      </pc:sldChg>
    </pc:docChg>
  </pc:docChgLst>
  <pc:docChgLst>
    <pc:chgData name="고성원" userId="7ad6f12a-479b-43d0-a7cf-b64e4d8e7cad" providerId="ADAL" clId="{58FAB95F-5E45-452D-B6ED-45007DEEB174}"/>
    <pc:docChg chg="undo custSel addSld delSld modSld addMainMaster delMainMaster">
      <pc:chgData name="고성원" userId="7ad6f12a-479b-43d0-a7cf-b64e4d8e7cad" providerId="ADAL" clId="{58FAB95F-5E45-452D-B6ED-45007DEEB174}" dt="2021-04-04T16:57:47.184" v="6307" actId="20577"/>
      <pc:docMkLst>
        <pc:docMk/>
      </pc:docMkLst>
      <pc:sldChg chg="add del">
        <pc:chgData name="고성원" userId="7ad6f12a-479b-43d0-a7cf-b64e4d8e7cad" providerId="ADAL" clId="{58FAB95F-5E45-452D-B6ED-45007DEEB174}" dt="2021-04-04T15:12:39.149" v="644" actId="2696"/>
        <pc:sldMkLst>
          <pc:docMk/>
          <pc:sldMk cId="168013301" sldId="257"/>
        </pc:sldMkLst>
      </pc:sldChg>
      <pc:sldChg chg="modSp add del">
        <pc:chgData name="고성원" userId="7ad6f12a-479b-43d0-a7cf-b64e4d8e7cad" providerId="ADAL" clId="{58FAB95F-5E45-452D-B6ED-45007DEEB174}" dt="2021-04-04T15:26:41.358" v="1258" actId="6549"/>
        <pc:sldMkLst>
          <pc:docMk/>
          <pc:sldMk cId="3626869181" sldId="258"/>
        </pc:sldMkLst>
        <pc:spChg chg="mod">
          <ac:chgData name="고성원" userId="7ad6f12a-479b-43d0-a7cf-b64e4d8e7cad" providerId="ADAL" clId="{58FAB95F-5E45-452D-B6ED-45007DEEB174}" dt="2021-04-04T15:21:04.015" v="1009" actId="6549"/>
          <ac:spMkLst>
            <pc:docMk/>
            <pc:sldMk cId="3626869181" sldId="258"/>
            <ac:spMk id="35" creationId="{00000000-0000-0000-0000-000000000000}"/>
          </ac:spMkLst>
        </pc:spChg>
        <pc:spChg chg="mod">
          <ac:chgData name="고성원" userId="7ad6f12a-479b-43d0-a7cf-b64e4d8e7cad" providerId="ADAL" clId="{58FAB95F-5E45-452D-B6ED-45007DEEB174}" dt="2021-04-04T15:26:20.260" v="1250" actId="2710"/>
          <ac:spMkLst>
            <pc:docMk/>
            <pc:sldMk cId="3626869181" sldId="258"/>
            <ac:spMk id="49" creationId="{00000000-0000-0000-0000-000000000000}"/>
          </ac:spMkLst>
        </pc:spChg>
        <pc:spChg chg="mod">
          <ac:chgData name="고성원" userId="7ad6f12a-479b-43d0-a7cf-b64e4d8e7cad" providerId="ADAL" clId="{58FAB95F-5E45-452D-B6ED-45007DEEB174}" dt="2021-04-04T15:26:41.358" v="1258" actId="6549"/>
          <ac:spMkLst>
            <pc:docMk/>
            <pc:sldMk cId="3626869181" sldId="258"/>
            <ac:spMk id="63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56:36.177" v="6225" actId="2696"/>
        <pc:sldMkLst>
          <pc:docMk/>
          <pc:sldMk cId="4249732658" sldId="293"/>
        </pc:sldMkLst>
        <pc:spChg chg="mod">
          <ac:chgData name="고성원" userId="7ad6f12a-479b-43d0-a7cf-b64e4d8e7cad" providerId="ADAL" clId="{58FAB95F-5E45-452D-B6ED-45007DEEB174}" dt="2021-04-04T16:25:57.142" v="5724" actId="2711"/>
          <ac:spMkLst>
            <pc:docMk/>
            <pc:sldMk cId="4249732658" sldId="293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25:47.601" v="5723" actId="2711"/>
        <pc:sldMkLst>
          <pc:docMk/>
          <pc:sldMk cId="2604382335" sldId="294"/>
        </pc:sldMkLst>
        <pc:spChg chg="mod">
          <ac:chgData name="고성원" userId="7ad6f12a-479b-43d0-a7cf-b64e4d8e7cad" providerId="ADAL" clId="{58FAB95F-5E45-452D-B6ED-45007DEEB174}" dt="2021-04-04T15:17:39.615" v="771"/>
          <ac:spMkLst>
            <pc:docMk/>
            <pc:sldMk cId="2604382335" sldId="294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5:47.601" v="5723" actId="2711"/>
          <ac:spMkLst>
            <pc:docMk/>
            <pc:sldMk cId="2604382335" sldId="294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32:30.242" v="1987" actId="20577"/>
        <pc:sldMkLst>
          <pc:docMk/>
          <pc:sldMk cId="1430418987" sldId="295"/>
        </pc:sldMkLst>
        <pc:spChg chg="mod">
          <ac:chgData name="고성원" userId="7ad6f12a-479b-43d0-a7cf-b64e4d8e7cad" providerId="ADAL" clId="{58FAB95F-5E45-452D-B6ED-45007DEEB174}" dt="2021-04-04T15:18:00.431" v="826"/>
          <ac:spMkLst>
            <pc:docMk/>
            <pc:sldMk cId="1430418987" sldId="295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18:14.529" v="870"/>
          <ac:spMkLst>
            <pc:docMk/>
            <pc:sldMk cId="1430418987" sldId="295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25:40.119" v="5722" actId="2711"/>
        <pc:sldMkLst>
          <pc:docMk/>
          <pc:sldMk cId="2343184848" sldId="296"/>
        </pc:sldMkLst>
        <pc:spChg chg="mod">
          <ac:chgData name="고성원" userId="7ad6f12a-479b-43d0-a7cf-b64e4d8e7cad" providerId="ADAL" clId="{58FAB95F-5E45-452D-B6ED-45007DEEB174}" dt="2021-04-04T15:18:21.914" v="886" actId="20577"/>
          <ac:spMkLst>
            <pc:docMk/>
            <pc:sldMk cId="2343184848" sldId="296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5:40.119" v="5722" actId="2711"/>
          <ac:spMkLst>
            <pc:docMk/>
            <pc:sldMk cId="2343184848" sldId="296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25:32.122" v="5721" actId="2711"/>
        <pc:sldMkLst>
          <pc:docMk/>
          <pc:sldMk cId="1336254325" sldId="297"/>
        </pc:sldMkLst>
        <pc:spChg chg="mod">
          <ac:chgData name="고성원" userId="7ad6f12a-479b-43d0-a7cf-b64e4d8e7cad" providerId="ADAL" clId="{58FAB95F-5E45-452D-B6ED-45007DEEB174}" dt="2021-04-04T15:18:38.899" v="927"/>
          <ac:spMkLst>
            <pc:docMk/>
            <pc:sldMk cId="1336254325" sldId="297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5:32.122" v="5721" actId="2711"/>
          <ac:spMkLst>
            <pc:docMk/>
            <pc:sldMk cId="1336254325" sldId="297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6:26:58.150" v="5733" actId="2711"/>
        <pc:sldMkLst>
          <pc:docMk/>
          <pc:sldMk cId="1868794563" sldId="298"/>
        </pc:sldMkLst>
        <pc:spChg chg="mod">
          <ac:chgData name="고성원" userId="7ad6f12a-479b-43d0-a7cf-b64e4d8e7cad" providerId="ADAL" clId="{58FAB95F-5E45-452D-B6ED-45007DEEB174}" dt="2021-04-04T15:09:49.460" v="467"/>
          <ac:spMkLst>
            <pc:docMk/>
            <pc:sldMk cId="1868794563" sldId="298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58.150" v="5733" actId="2711"/>
          <ac:spMkLst>
            <pc:docMk/>
            <pc:sldMk cId="1868794563" sldId="298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6:26:39.780" v="5729" actId="2711"/>
        <pc:sldMkLst>
          <pc:docMk/>
          <pc:sldMk cId="1386594289" sldId="299"/>
        </pc:sldMkLst>
        <pc:spChg chg="mod">
          <ac:chgData name="고성원" userId="7ad6f12a-479b-43d0-a7cf-b64e4d8e7cad" providerId="ADAL" clId="{58FAB95F-5E45-452D-B6ED-45007DEEB174}" dt="2021-04-04T15:14:37.118" v="716"/>
          <ac:spMkLst>
            <pc:docMk/>
            <pc:sldMk cId="1386594289" sldId="299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39.780" v="5729" actId="2711"/>
          <ac:spMkLst>
            <pc:docMk/>
            <pc:sldMk cId="1386594289" sldId="299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5:14:47.299" v="718"/>
        <pc:sldMkLst>
          <pc:docMk/>
          <pc:sldMk cId="2886664380" sldId="300"/>
        </pc:sldMkLst>
        <pc:spChg chg="mod">
          <ac:chgData name="고성원" userId="7ad6f12a-479b-43d0-a7cf-b64e4d8e7cad" providerId="ADAL" clId="{58FAB95F-5E45-452D-B6ED-45007DEEB174}" dt="2021-04-04T15:14:47.299" v="718"/>
          <ac:spMkLst>
            <pc:docMk/>
            <pc:sldMk cId="2886664380" sldId="300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5:14:50.914" v="719"/>
        <pc:sldMkLst>
          <pc:docMk/>
          <pc:sldMk cId="350029559" sldId="301"/>
        </pc:sldMkLst>
        <pc:spChg chg="mod">
          <ac:chgData name="고성원" userId="7ad6f12a-479b-43d0-a7cf-b64e4d8e7cad" providerId="ADAL" clId="{58FAB95F-5E45-452D-B6ED-45007DEEB174}" dt="2021-04-04T15:14:50.914" v="719"/>
          <ac:spMkLst>
            <pc:docMk/>
            <pc:sldMk cId="350029559" sldId="301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6:25.675" v="5727" actId="2711"/>
        <pc:sldMkLst>
          <pc:docMk/>
          <pc:sldMk cId="2050695821" sldId="302"/>
        </pc:sldMkLst>
        <pc:spChg chg="mod">
          <ac:chgData name="고성원" userId="7ad6f12a-479b-43d0-a7cf-b64e4d8e7cad" providerId="ADAL" clId="{58FAB95F-5E45-452D-B6ED-45007DEEB174}" dt="2021-04-04T15:14:54.810" v="720"/>
          <ac:spMkLst>
            <pc:docMk/>
            <pc:sldMk cId="2050695821" sldId="302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25.675" v="5727" actId="2711"/>
          <ac:spMkLst>
            <pc:docMk/>
            <pc:sldMk cId="2050695821" sldId="302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26:46.934" v="5730" actId="2711"/>
        <pc:sldMkLst>
          <pc:docMk/>
          <pc:sldMk cId="296768905" sldId="303"/>
        </pc:sldMkLst>
        <pc:spChg chg="mod">
          <ac:chgData name="고성원" userId="7ad6f12a-479b-43d0-a7cf-b64e4d8e7cad" providerId="ADAL" clId="{58FAB95F-5E45-452D-B6ED-45007DEEB174}" dt="2021-04-04T15:13:45.035" v="647"/>
          <ac:spMkLst>
            <pc:docMk/>
            <pc:sldMk cId="296768905" sldId="303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46.934" v="5730" actId="2711"/>
          <ac:spMkLst>
            <pc:docMk/>
            <pc:sldMk cId="296768905" sldId="303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5:14:58.042" v="721"/>
        <pc:sldMkLst>
          <pc:docMk/>
          <pc:sldMk cId="2512609483" sldId="304"/>
        </pc:sldMkLst>
        <pc:spChg chg="mod">
          <ac:chgData name="고성원" userId="7ad6f12a-479b-43d0-a7cf-b64e4d8e7cad" providerId="ADAL" clId="{58FAB95F-5E45-452D-B6ED-45007DEEB174}" dt="2021-04-04T15:14:58.042" v="721"/>
          <ac:spMkLst>
            <pc:docMk/>
            <pc:sldMk cId="2512609483" sldId="304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5:15:11.224" v="725"/>
        <pc:sldMkLst>
          <pc:docMk/>
          <pc:sldMk cId="2763333470" sldId="305"/>
        </pc:sldMkLst>
        <pc:spChg chg="mod">
          <ac:chgData name="고성원" userId="7ad6f12a-479b-43d0-a7cf-b64e4d8e7cad" providerId="ADAL" clId="{58FAB95F-5E45-452D-B6ED-45007DEEB174}" dt="2021-04-04T15:15:11.224" v="725"/>
          <ac:spMkLst>
            <pc:docMk/>
            <pc:sldMk cId="2763333470" sldId="305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5:15:14.708" v="726"/>
        <pc:sldMkLst>
          <pc:docMk/>
          <pc:sldMk cId="2576363853" sldId="306"/>
        </pc:sldMkLst>
        <pc:spChg chg="mod">
          <ac:chgData name="고성원" userId="7ad6f12a-479b-43d0-a7cf-b64e4d8e7cad" providerId="ADAL" clId="{58FAB95F-5E45-452D-B6ED-45007DEEB174}" dt="2021-04-04T15:15:14.708" v="726"/>
          <ac:spMkLst>
            <pc:docMk/>
            <pc:sldMk cId="2576363853" sldId="306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6:17.427" v="5726" actId="2711"/>
        <pc:sldMkLst>
          <pc:docMk/>
          <pc:sldMk cId="3457670429" sldId="307"/>
        </pc:sldMkLst>
        <pc:spChg chg="mod">
          <ac:chgData name="고성원" userId="7ad6f12a-479b-43d0-a7cf-b64e4d8e7cad" providerId="ADAL" clId="{58FAB95F-5E45-452D-B6ED-45007DEEB174}" dt="2021-04-04T15:15:04.258" v="723"/>
          <ac:spMkLst>
            <pc:docMk/>
            <pc:sldMk cId="3457670429" sldId="307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17.427" v="5726" actId="2711"/>
          <ac:spMkLst>
            <pc:docMk/>
            <pc:sldMk cId="3457670429" sldId="307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5:00.589" v="722"/>
        <pc:sldMkLst>
          <pc:docMk/>
          <pc:sldMk cId="955593670" sldId="308"/>
        </pc:sldMkLst>
        <pc:spChg chg="mod">
          <ac:chgData name="고성원" userId="7ad6f12a-479b-43d0-a7cf-b64e4d8e7cad" providerId="ADAL" clId="{58FAB95F-5E45-452D-B6ED-45007DEEB174}" dt="2021-04-04T15:15:00.589" v="722"/>
          <ac:spMkLst>
            <pc:docMk/>
            <pc:sldMk cId="955593670" sldId="308"/>
            <ac:spMk id="17" creationId="{63D5E610-552A-4E05-9CD5-AF22C904AD78}"/>
          </ac:spMkLst>
        </pc:spChg>
      </pc:sldChg>
      <pc:sldChg chg="add del">
        <pc:chgData name="고성원" userId="7ad6f12a-479b-43d0-a7cf-b64e4d8e7cad" providerId="ADAL" clId="{58FAB95F-5E45-452D-B6ED-45007DEEB174}" dt="2021-04-04T15:15:06.212" v="724" actId="2696"/>
        <pc:sldMkLst>
          <pc:docMk/>
          <pc:sldMk cId="4179028059" sldId="309"/>
        </pc:sldMkLst>
      </pc:sldChg>
      <pc:sldChg chg="modSp add del">
        <pc:chgData name="고성원" userId="7ad6f12a-479b-43d0-a7cf-b64e4d8e7cad" providerId="ADAL" clId="{58FAB95F-5E45-452D-B6ED-45007DEEB174}" dt="2021-04-04T16:26:07.280" v="5725" actId="2711"/>
        <pc:sldMkLst>
          <pc:docMk/>
          <pc:sldMk cId="380903779" sldId="311"/>
        </pc:sldMkLst>
        <pc:spChg chg="mod">
          <ac:chgData name="고성원" userId="7ad6f12a-479b-43d0-a7cf-b64e4d8e7cad" providerId="ADAL" clId="{58FAB95F-5E45-452D-B6ED-45007DEEB174}" dt="2021-04-04T15:15:18.321" v="727"/>
          <ac:spMkLst>
            <pc:docMk/>
            <pc:sldMk cId="380903779" sldId="311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07.280" v="5725" actId="2711"/>
          <ac:spMkLst>
            <pc:docMk/>
            <pc:sldMk cId="380903779" sldId="311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5:15:21.516" v="728"/>
        <pc:sldMkLst>
          <pc:docMk/>
          <pc:sldMk cId="1418294802" sldId="312"/>
        </pc:sldMkLst>
        <pc:spChg chg="mod">
          <ac:chgData name="고성원" userId="7ad6f12a-479b-43d0-a7cf-b64e4d8e7cad" providerId="ADAL" clId="{58FAB95F-5E45-452D-B6ED-45007DEEB174}" dt="2021-04-04T15:15:21.516" v="728"/>
          <ac:spMkLst>
            <pc:docMk/>
            <pc:sldMk cId="1418294802" sldId="312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5:15:25.191" v="729"/>
        <pc:sldMkLst>
          <pc:docMk/>
          <pc:sldMk cId="1007584436" sldId="313"/>
        </pc:sldMkLst>
        <pc:spChg chg="mod">
          <ac:chgData name="고성원" userId="7ad6f12a-479b-43d0-a7cf-b64e4d8e7cad" providerId="ADAL" clId="{58FAB95F-5E45-452D-B6ED-45007DEEB174}" dt="2021-04-04T15:15:25.191" v="729"/>
          <ac:spMkLst>
            <pc:docMk/>
            <pc:sldMk cId="1007584436" sldId="313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6:33.198" v="5728" actId="2711"/>
        <pc:sldMkLst>
          <pc:docMk/>
          <pc:sldMk cId="1822125292" sldId="314"/>
        </pc:sldMkLst>
        <pc:spChg chg="mod">
          <ac:chgData name="고성원" userId="7ad6f12a-479b-43d0-a7cf-b64e4d8e7cad" providerId="ADAL" clId="{58FAB95F-5E45-452D-B6ED-45007DEEB174}" dt="2021-04-04T15:14:42.285" v="717"/>
          <ac:spMkLst>
            <pc:docMk/>
            <pc:sldMk cId="1822125292" sldId="314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6:26:33.198" v="5728" actId="2711"/>
          <ac:spMkLst>
            <pc:docMk/>
            <pc:sldMk cId="1822125292" sldId="314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45:10.061" v="6200" actId="20577"/>
        <pc:sldMkLst>
          <pc:docMk/>
          <pc:sldMk cId="1781895000" sldId="315"/>
        </pc:sldMkLst>
        <pc:spChg chg="mod">
          <ac:chgData name="고성원" userId="7ad6f12a-479b-43d0-a7cf-b64e4d8e7cad" providerId="ADAL" clId="{58FAB95F-5E45-452D-B6ED-45007DEEB174}" dt="2021-04-04T16:25:17.599" v="5720" actId="2711"/>
          <ac:spMkLst>
            <pc:docMk/>
            <pc:sldMk cId="1781895000" sldId="315"/>
            <ac:spMk id="30" creationId="{00000000-0000-0000-0000-000000000000}"/>
          </ac:spMkLst>
        </pc:spChg>
      </pc:sldChg>
      <pc:sldChg chg="delSp modSp add del modNotesTx">
        <pc:chgData name="고성원" userId="7ad6f12a-479b-43d0-a7cf-b64e4d8e7cad" providerId="ADAL" clId="{58FAB95F-5E45-452D-B6ED-45007DEEB174}" dt="2021-04-04T15:37:04.168" v="2777" actId="20577"/>
        <pc:sldMkLst>
          <pc:docMk/>
          <pc:sldMk cId="3197682801" sldId="316"/>
        </pc:sldMkLst>
        <pc:spChg chg="mod">
          <ac:chgData name="고성원" userId="7ad6f12a-479b-43d0-a7cf-b64e4d8e7cad" providerId="ADAL" clId="{58FAB95F-5E45-452D-B6ED-45007DEEB174}" dt="2021-04-04T15:07:51.440" v="300"/>
          <ac:spMkLst>
            <pc:docMk/>
            <pc:sldMk cId="3197682801" sldId="316"/>
            <ac:spMk id="17" creationId="{63D5E610-552A-4E05-9CD5-AF22C904AD78}"/>
          </ac:spMkLst>
        </pc:spChg>
        <pc:spChg chg="del">
          <ac:chgData name="고성원" userId="7ad6f12a-479b-43d0-a7cf-b64e4d8e7cad" providerId="ADAL" clId="{58FAB95F-5E45-452D-B6ED-45007DEEB174}" dt="2021-04-04T15:07:40.141" v="264" actId="478"/>
          <ac:spMkLst>
            <pc:docMk/>
            <pc:sldMk cId="3197682801" sldId="316"/>
            <ac:spMk id="30" creationId="{00000000-0000-0000-0000-000000000000}"/>
          </ac:spMkLst>
        </pc:spChg>
      </pc:sldChg>
      <pc:sldChg chg="delSp modSp add del">
        <pc:chgData name="고성원" userId="7ad6f12a-479b-43d0-a7cf-b64e4d8e7cad" providerId="ADAL" clId="{58FAB95F-5E45-452D-B6ED-45007DEEB174}" dt="2021-04-04T15:14:01.584" v="649" actId="478"/>
        <pc:sldMkLst>
          <pc:docMk/>
          <pc:sldMk cId="2480095227" sldId="317"/>
        </pc:sldMkLst>
        <pc:spChg chg="mod">
          <ac:chgData name="고성원" userId="7ad6f12a-479b-43d0-a7cf-b64e4d8e7cad" providerId="ADAL" clId="{58FAB95F-5E45-452D-B6ED-45007DEEB174}" dt="2021-04-04T15:13:49.052" v="648"/>
          <ac:spMkLst>
            <pc:docMk/>
            <pc:sldMk cId="2480095227" sldId="317"/>
            <ac:spMk id="17" creationId="{63D5E610-552A-4E05-9CD5-AF22C904AD78}"/>
          </ac:spMkLst>
        </pc:spChg>
        <pc:spChg chg="del">
          <ac:chgData name="고성원" userId="7ad6f12a-479b-43d0-a7cf-b64e4d8e7cad" providerId="ADAL" clId="{58FAB95F-5E45-452D-B6ED-45007DEEB174}" dt="2021-04-04T15:14:01.584" v="649" actId="478"/>
          <ac:spMkLst>
            <pc:docMk/>
            <pc:sldMk cId="2480095227" sldId="317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40:11.763" v="3648" actId="20577"/>
        <pc:sldMkLst>
          <pc:docMk/>
          <pc:sldMk cId="181422972" sldId="318"/>
        </pc:sldMkLst>
        <pc:spChg chg="mod">
          <ac:chgData name="고성원" userId="7ad6f12a-479b-43d0-a7cf-b64e4d8e7cad" providerId="ADAL" clId="{58FAB95F-5E45-452D-B6ED-45007DEEB174}" dt="2021-04-04T15:07:55.647" v="301"/>
          <ac:spMkLst>
            <pc:docMk/>
            <pc:sldMk cId="181422972" sldId="318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08:05.217" v="329" actId="6549"/>
          <ac:spMkLst>
            <pc:docMk/>
            <pc:sldMk cId="181422972" sldId="318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40:40.993" v="3725" actId="20577"/>
        <pc:sldMkLst>
          <pc:docMk/>
          <pc:sldMk cId="422814805" sldId="319"/>
        </pc:sldMkLst>
        <pc:spChg chg="mod">
          <ac:chgData name="고성원" userId="7ad6f12a-479b-43d0-a7cf-b64e4d8e7cad" providerId="ADAL" clId="{58FAB95F-5E45-452D-B6ED-45007DEEB174}" dt="2021-04-04T15:08:10.124" v="330"/>
          <ac:spMkLst>
            <pc:docMk/>
            <pc:sldMk cId="422814805" sldId="319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08:22.286" v="362" actId="6549"/>
          <ac:spMkLst>
            <pc:docMk/>
            <pc:sldMk cId="422814805" sldId="319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39.194" v="965" actId="6549"/>
        <pc:sldMkLst>
          <pc:docMk/>
          <pc:sldMk cId="1645905163" sldId="344"/>
        </pc:sldMkLst>
        <pc:spChg chg="mod">
          <ac:chgData name="고성원" userId="7ad6f12a-479b-43d0-a7cf-b64e4d8e7cad" providerId="ADAL" clId="{58FAB95F-5E45-452D-B6ED-45007DEEB174}" dt="2021-04-04T15:04:45.543" v="2"/>
          <ac:spMkLst>
            <pc:docMk/>
            <pc:sldMk cId="1645905163" sldId="344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31.435" v="962" actId="6549"/>
        <pc:sldMkLst>
          <pc:docMk/>
          <pc:sldMk cId="357193187" sldId="345"/>
        </pc:sldMkLst>
        <pc:spChg chg="mod">
          <ac:chgData name="고성원" userId="7ad6f12a-479b-43d0-a7cf-b64e4d8e7cad" providerId="ADAL" clId="{58FAB95F-5E45-452D-B6ED-45007DEEB174}" dt="2021-04-04T15:05:24.321" v="28"/>
          <ac:spMkLst>
            <pc:docMk/>
            <pc:sldMk cId="357193187" sldId="345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41:54.910" v="4104" actId="20577"/>
        <pc:sldMkLst>
          <pc:docMk/>
          <pc:sldMk cId="1510038066" sldId="346"/>
        </pc:sldMkLst>
        <pc:spChg chg="mod">
          <ac:chgData name="고성원" userId="7ad6f12a-479b-43d0-a7cf-b64e4d8e7cad" providerId="ADAL" clId="{58FAB95F-5E45-452D-B6ED-45007DEEB174}" dt="2021-04-04T15:08:27.496" v="363"/>
          <ac:spMkLst>
            <pc:docMk/>
            <pc:sldMk cId="1510038066" sldId="346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08:43.281" v="395" actId="14100"/>
          <ac:spMkLst>
            <pc:docMk/>
            <pc:sldMk cId="1510038066" sldId="346"/>
            <ac:spMk id="30" creationId="{00000000-0000-0000-0000-000000000000}"/>
          </ac:spMkLst>
        </pc:spChg>
        <pc:picChg chg="mod">
          <ac:chgData name="고성원" userId="7ad6f12a-479b-43d0-a7cf-b64e4d8e7cad" providerId="ADAL" clId="{58FAB95F-5E45-452D-B6ED-45007DEEB174}" dt="2021-04-04T15:08:44.990" v="396" actId="1076"/>
          <ac:picMkLst>
            <pc:docMk/>
            <pc:sldMk cId="1510038066" sldId="346"/>
            <ac:picMk id="4" creationId="{BC657DE3-98AD-41B9-9E75-5556E7676F5A}"/>
          </ac:picMkLst>
        </pc:picChg>
      </pc:sldChg>
      <pc:sldChg chg="modSp add del modNotesTx">
        <pc:chgData name="고성원" userId="7ad6f12a-479b-43d0-a7cf-b64e4d8e7cad" providerId="ADAL" clId="{58FAB95F-5E45-452D-B6ED-45007DEEB174}" dt="2021-04-04T15:19:34.233" v="963" actId="6549"/>
        <pc:sldMkLst>
          <pc:docMk/>
          <pc:sldMk cId="1835355987" sldId="347"/>
        </pc:sldMkLst>
        <pc:spChg chg="mod">
          <ac:chgData name="고성원" userId="7ad6f12a-479b-43d0-a7cf-b64e4d8e7cad" providerId="ADAL" clId="{58FAB95F-5E45-452D-B6ED-45007DEEB174}" dt="2021-04-04T15:05:06.741" v="4"/>
          <ac:spMkLst>
            <pc:docMk/>
            <pc:sldMk cId="1835355987" sldId="347"/>
            <ac:spMk id="17" creationId="{63D5E610-552A-4E05-9CD5-AF22C904AD78}"/>
          </ac:spMkLst>
        </pc:spChg>
      </pc:sldChg>
      <pc:sldChg chg="addSp delSp modSp add del modNotesTx">
        <pc:chgData name="고성원" userId="7ad6f12a-479b-43d0-a7cf-b64e4d8e7cad" providerId="ADAL" clId="{58FAB95F-5E45-452D-B6ED-45007DEEB174}" dt="2021-04-04T15:46:53.828" v="4462" actId="20577"/>
        <pc:sldMkLst>
          <pc:docMk/>
          <pc:sldMk cId="3087556250" sldId="348"/>
        </pc:sldMkLst>
        <pc:spChg chg="add del mod">
          <ac:chgData name="고성원" userId="7ad6f12a-479b-43d0-a7cf-b64e4d8e7cad" providerId="ADAL" clId="{58FAB95F-5E45-452D-B6ED-45007DEEB174}" dt="2021-04-04T15:45:59.292" v="4408" actId="478"/>
          <ac:spMkLst>
            <pc:docMk/>
            <pc:sldMk cId="3087556250" sldId="348"/>
            <ac:spMk id="3" creationId="{FF6EDB72-8F3B-4039-9AFB-D248251249FA}"/>
          </ac:spMkLst>
        </pc:spChg>
        <pc:spChg chg="add del mod">
          <ac:chgData name="고성원" userId="7ad6f12a-479b-43d0-a7cf-b64e4d8e7cad" providerId="ADAL" clId="{58FAB95F-5E45-452D-B6ED-45007DEEB174}" dt="2021-04-04T15:45:56.166" v="4407" actId="478"/>
          <ac:spMkLst>
            <pc:docMk/>
            <pc:sldMk cId="3087556250" sldId="348"/>
            <ac:spMk id="5" creationId="{69D85D3A-4753-458F-8319-044CCA534690}"/>
          </ac:spMkLst>
        </pc:spChg>
        <pc:spChg chg="mod">
          <ac:chgData name="고성원" userId="7ad6f12a-479b-43d0-a7cf-b64e4d8e7cad" providerId="ADAL" clId="{58FAB95F-5E45-452D-B6ED-45007DEEB174}" dt="2021-04-04T15:08:50.034" v="397"/>
          <ac:spMkLst>
            <pc:docMk/>
            <pc:sldMk cId="3087556250" sldId="348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09:05.672" v="401" actId="20577"/>
          <ac:spMkLst>
            <pc:docMk/>
            <pc:sldMk cId="3087556250" sldId="348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36.752" v="964" actId="6549"/>
        <pc:sldMkLst>
          <pc:docMk/>
          <pc:sldMk cId="2101088359" sldId="349"/>
        </pc:sldMkLst>
        <pc:spChg chg="mod">
          <ac:chgData name="고성원" userId="7ad6f12a-479b-43d0-a7cf-b64e4d8e7cad" providerId="ADAL" clId="{58FAB95F-5E45-452D-B6ED-45007DEEB174}" dt="2021-04-04T15:04:57.974" v="3"/>
          <ac:spMkLst>
            <pc:docMk/>
            <pc:sldMk cId="2101088359" sldId="349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48:08.171" v="4857" actId="20577"/>
        <pc:sldMkLst>
          <pc:docMk/>
          <pc:sldMk cId="2590049846" sldId="350"/>
        </pc:sldMkLst>
        <pc:spChg chg="mod">
          <ac:chgData name="고성원" userId="7ad6f12a-479b-43d0-a7cf-b64e4d8e7cad" providerId="ADAL" clId="{58FAB95F-5E45-452D-B6ED-45007DEEB174}" dt="2021-04-04T15:08:59.196" v="400" actId="20577"/>
          <ac:spMkLst>
            <pc:docMk/>
            <pc:sldMk cId="2590049846" sldId="350"/>
            <ac:spMk id="17" creationId="{63D5E610-552A-4E05-9CD5-AF22C904AD78}"/>
          </ac:spMkLst>
        </pc:spChg>
        <pc:spChg chg="mod">
          <ac:chgData name="고성원" userId="7ad6f12a-479b-43d0-a7cf-b64e4d8e7cad" providerId="ADAL" clId="{58FAB95F-5E45-452D-B6ED-45007DEEB174}" dt="2021-04-04T15:06:47.387" v="216" actId="207"/>
          <ac:spMkLst>
            <pc:docMk/>
            <pc:sldMk cId="2590049846" sldId="350"/>
            <ac:spMk id="30" creationId="{00000000-0000-0000-0000-000000000000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29.051" v="961" actId="6549"/>
        <pc:sldMkLst>
          <pc:docMk/>
          <pc:sldMk cId="2391740926" sldId="351"/>
        </pc:sldMkLst>
        <pc:spChg chg="mod">
          <ac:chgData name="고성원" userId="7ad6f12a-479b-43d0-a7cf-b64e4d8e7cad" providerId="ADAL" clId="{58FAB95F-5E45-452D-B6ED-45007DEEB174}" dt="2021-04-04T15:05:35.145" v="72"/>
          <ac:spMkLst>
            <pc:docMk/>
            <pc:sldMk cId="2391740926" sldId="351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49:05.040" v="5024" actId="20577"/>
        <pc:sldMkLst>
          <pc:docMk/>
          <pc:sldMk cId="1996850374" sldId="352"/>
        </pc:sldMkLst>
        <pc:spChg chg="mod">
          <ac:chgData name="고성원" userId="7ad6f12a-479b-43d0-a7cf-b64e4d8e7cad" providerId="ADAL" clId="{58FAB95F-5E45-452D-B6ED-45007DEEB174}" dt="2021-04-04T15:06:00.496" v="126"/>
          <ac:spMkLst>
            <pc:docMk/>
            <pc:sldMk cId="1996850374" sldId="352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24.612" v="960" actId="6549"/>
        <pc:sldMkLst>
          <pc:docMk/>
          <pc:sldMk cId="4077277307" sldId="353"/>
        </pc:sldMkLst>
        <pc:spChg chg="mod">
          <ac:chgData name="고성원" userId="7ad6f12a-479b-43d0-a7cf-b64e4d8e7cad" providerId="ADAL" clId="{58FAB95F-5E45-452D-B6ED-45007DEEB174}" dt="2021-04-04T15:05:48.118" v="101" actId="20577"/>
          <ac:spMkLst>
            <pc:docMk/>
            <pc:sldMk cId="4077277307" sldId="353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46.547" v="967" actId="6549"/>
        <pc:sldMkLst>
          <pc:docMk/>
          <pc:sldMk cId="663767844" sldId="354"/>
        </pc:sldMkLst>
        <pc:spChg chg="mod">
          <ac:chgData name="고성원" userId="7ad6f12a-479b-43d0-a7cf-b64e4d8e7cad" providerId="ADAL" clId="{58FAB95F-5E45-452D-B6ED-45007DEEB174}" dt="2021-04-04T15:04:20.228" v="0"/>
          <ac:spMkLst>
            <pc:docMk/>
            <pc:sldMk cId="663767844" sldId="354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17:09.992" v="5126"/>
        <pc:sldMkLst>
          <pc:docMk/>
          <pc:sldMk cId="252431515" sldId="355"/>
        </pc:sldMkLst>
        <pc:spChg chg="mod">
          <ac:chgData name="고성원" userId="7ad6f12a-479b-43d0-a7cf-b64e4d8e7cad" providerId="ADAL" clId="{58FAB95F-5E45-452D-B6ED-45007DEEB174}" dt="2021-04-04T16:17:09.992" v="5126"/>
          <ac:spMkLst>
            <pc:docMk/>
            <pc:sldMk cId="252431515" sldId="355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19:20.108" v="5279"/>
        <pc:sldMkLst>
          <pc:docMk/>
          <pc:sldMk cId="566903402" sldId="356"/>
        </pc:sldMkLst>
        <pc:spChg chg="mod">
          <ac:chgData name="고성원" userId="7ad6f12a-479b-43d0-a7cf-b64e4d8e7cad" providerId="ADAL" clId="{58FAB95F-5E45-452D-B6ED-45007DEEB174}" dt="2021-04-04T16:19:20.108" v="5279"/>
          <ac:spMkLst>
            <pc:docMk/>
            <pc:sldMk cId="566903402" sldId="356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17:14.954" v="5137"/>
        <pc:sldMkLst>
          <pc:docMk/>
          <pc:sldMk cId="3415048520" sldId="357"/>
        </pc:sldMkLst>
        <pc:spChg chg="mod">
          <ac:chgData name="고성원" userId="7ad6f12a-479b-43d0-a7cf-b64e4d8e7cad" providerId="ADAL" clId="{58FAB95F-5E45-452D-B6ED-45007DEEB174}" dt="2021-04-04T16:17:14.954" v="5137"/>
          <ac:spMkLst>
            <pc:docMk/>
            <pc:sldMk cId="3415048520" sldId="357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17:26.350" v="5138"/>
        <pc:sldMkLst>
          <pc:docMk/>
          <pc:sldMk cId="1519294825" sldId="358"/>
        </pc:sldMkLst>
        <pc:spChg chg="mod">
          <ac:chgData name="고성원" userId="7ad6f12a-479b-43d0-a7cf-b64e4d8e7cad" providerId="ADAL" clId="{58FAB95F-5E45-452D-B6ED-45007DEEB174}" dt="2021-04-04T16:17:26.350" v="5138"/>
          <ac:spMkLst>
            <pc:docMk/>
            <pc:sldMk cId="1519294825" sldId="358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17:00.339" v="5111" actId="20577"/>
        <pc:sldMkLst>
          <pc:docMk/>
          <pc:sldMk cId="3473695626" sldId="359"/>
        </pc:sldMkLst>
        <pc:spChg chg="mod">
          <ac:chgData name="고성원" userId="7ad6f12a-479b-43d0-a7cf-b64e4d8e7cad" providerId="ADAL" clId="{58FAB95F-5E45-452D-B6ED-45007DEEB174}" dt="2021-04-04T16:17:00.339" v="5111" actId="20577"/>
          <ac:spMkLst>
            <pc:docMk/>
            <pc:sldMk cId="3473695626" sldId="359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19:15.781" v="5273"/>
        <pc:sldMkLst>
          <pc:docMk/>
          <pc:sldMk cId="2215460479" sldId="360"/>
        </pc:sldMkLst>
        <pc:spChg chg="mod">
          <ac:chgData name="고성원" userId="7ad6f12a-479b-43d0-a7cf-b64e4d8e7cad" providerId="ADAL" clId="{58FAB95F-5E45-452D-B6ED-45007DEEB174}" dt="2021-04-04T16:19:15.781" v="5273"/>
          <ac:spMkLst>
            <pc:docMk/>
            <pc:sldMk cId="2215460479" sldId="360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51:03.588" v="6224"/>
        <pc:sldMkLst>
          <pc:docMk/>
          <pc:sldMk cId="1926275930" sldId="361"/>
        </pc:sldMkLst>
        <pc:spChg chg="mod">
          <ac:chgData name="고성원" userId="7ad6f12a-479b-43d0-a7cf-b64e4d8e7cad" providerId="ADAL" clId="{58FAB95F-5E45-452D-B6ED-45007DEEB174}" dt="2021-04-04T16:51:03.588" v="6224"/>
          <ac:spMkLst>
            <pc:docMk/>
            <pc:sldMk cId="1926275930" sldId="361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19:29.963" v="5280"/>
        <pc:sldMkLst>
          <pc:docMk/>
          <pc:sldMk cId="48050728" sldId="362"/>
        </pc:sldMkLst>
        <pc:spChg chg="mod">
          <ac:chgData name="고성원" userId="7ad6f12a-479b-43d0-a7cf-b64e4d8e7cad" providerId="ADAL" clId="{58FAB95F-5E45-452D-B6ED-45007DEEB174}" dt="2021-04-04T16:19:29.963" v="5280"/>
          <ac:spMkLst>
            <pc:docMk/>
            <pc:sldMk cId="48050728" sldId="362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19:49.285" v="5322"/>
        <pc:sldMkLst>
          <pc:docMk/>
          <pc:sldMk cId="3448564529" sldId="363"/>
        </pc:sldMkLst>
        <pc:spChg chg="mod">
          <ac:chgData name="고성원" userId="7ad6f12a-479b-43d0-a7cf-b64e4d8e7cad" providerId="ADAL" clId="{58FAB95F-5E45-452D-B6ED-45007DEEB174}" dt="2021-04-04T16:19:49.285" v="5322"/>
          <ac:spMkLst>
            <pc:docMk/>
            <pc:sldMk cId="3448564529" sldId="363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19:54.141" v="5323"/>
        <pc:sldMkLst>
          <pc:docMk/>
          <pc:sldMk cId="3658292603" sldId="364"/>
        </pc:sldMkLst>
        <pc:spChg chg="mod">
          <ac:chgData name="고성원" userId="7ad6f12a-479b-43d0-a7cf-b64e4d8e7cad" providerId="ADAL" clId="{58FAB95F-5E45-452D-B6ED-45007DEEB174}" dt="2021-04-04T16:19:54.141" v="5323"/>
          <ac:spMkLst>
            <pc:docMk/>
            <pc:sldMk cId="3658292603" sldId="364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0:11.047" v="5374" actId="20577"/>
        <pc:sldMkLst>
          <pc:docMk/>
          <pc:sldMk cId="652998579" sldId="365"/>
        </pc:sldMkLst>
        <pc:spChg chg="mod">
          <ac:chgData name="고성원" userId="7ad6f12a-479b-43d0-a7cf-b64e4d8e7cad" providerId="ADAL" clId="{58FAB95F-5E45-452D-B6ED-45007DEEB174}" dt="2021-04-04T16:20:11.047" v="5374" actId="20577"/>
          <ac:spMkLst>
            <pc:docMk/>
            <pc:sldMk cId="652998579" sldId="365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0:19.015" v="5375"/>
        <pc:sldMkLst>
          <pc:docMk/>
          <pc:sldMk cId="3907674061" sldId="366"/>
        </pc:sldMkLst>
        <pc:spChg chg="mod">
          <ac:chgData name="고성원" userId="7ad6f12a-479b-43d0-a7cf-b64e4d8e7cad" providerId="ADAL" clId="{58FAB95F-5E45-452D-B6ED-45007DEEB174}" dt="2021-04-04T16:20:19.015" v="5375"/>
          <ac:spMkLst>
            <pc:docMk/>
            <pc:sldMk cId="3907674061" sldId="366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0:33.809" v="5418" actId="20577"/>
        <pc:sldMkLst>
          <pc:docMk/>
          <pc:sldMk cId="1998048285" sldId="367"/>
        </pc:sldMkLst>
        <pc:spChg chg="mod">
          <ac:chgData name="고성원" userId="7ad6f12a-479b-43d0-a7cf-b64e4d8e7cad" providerId="ADAL" clId="{58FAB95F-5E45-452D-B6ED-45007DEEB174}" dt="2021-04-04T16:20:33.809" v="5418" actId="20577"/>
          <ac:spMkLst>
            <pc:docMk/>
            <pc:sldMk cId="1998048285" sldId="367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9:42.206" v="966" actId="6549"/>
        <pc:sldMkLst>
          <pc:docMk/>
          <pc:sldMk cId="1901034536" sldId="368"/>
        </pc:sldMkLst>
        <pc:spChg chg="mod">
          <ac:chgData name="고성원" userId="7ad6f12a-479b-43d0-a7cf-b64e4d8e7cad" providerId="ADAL" clId="{58FAB95F-5E45-452D-B6ED-45007DEEB174}" dt="2021-04-04T15:04:32.763" v="1"/>
          <ac:spMkLst>
            <pc:docMk/>
            <pc:sldMk cId="1901034536" sldId="368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6:23:10.293" v="5589"/>
        <pc:sldMkLst>
          <pc:docMk/>
          <pc:sldMk cId="2973343193" sldId="369"/>
        </pc:sldMkLst>
        <pc:spChg chg="mod">
          <ac:chgData name="고성원" userId="7ad6f12a-479b-43d0-a7cf-b64e4d8e7cad" providerId="ADAL" clId="{58FAB95F-5E45-452D-B6ED-45007DEEB174}" dt="2021-04-04T16:23:10.293" v="5589"/>
          <ac:spMkLst>
            <pc:docMk/>
            <pc:sldMk cId="2973343193" sldId="369"/>
            <ac:spMk id="17" creationId="{63D5E610-552A-4E05-9CD5-AF22C904AD78}"/>
          </ac:spMkLst>
        </pc:spChg>
      </pc:sldChg>
      <pc:sldChg chg="add del">
        <pc:chgData name="고성원" userId="7ad6f12a-479b-43d0-a7cf-b64e4d8e7cad" providerId="ADAL" clId="{58FAB95F-5E45-452D-B6ED-45007DEEB174}" dt="2021-04-04T15:12:38.621" v="570" actId="2696"/>
        <pc:sldMkLst>
          <pc:docMk/>
          <pc:sldMk cId="3693273399" sldId="370"/>
        </pc:sldMkLst>
      </pc:sldChg>
      <pc:sldChg chg="modSp add del">
        <pc:chgData name="고성원" userId="7ad6f12a-479b-43d0-a7cf-b64e4d8e7cad" providerId="ADAL" clId="{58FAB95F-5E45-452D-B6ED-45007DEEB174}" dt="2021-04-04T16:23:13.155" v="5590"/>
        <pc:sldMkLst>
          <pc:docMk/>
          <pc:sldMk cId="3901193778" sldId="371"/>
        </pc:sldMkLst>
        <pc:spChg chg="mod">
          <ac:chgData name="고성원" userId="7ad6f12a-479b-43d0-a7cf-b64e4d8e7cad" providerId="ADAL" clId="{58FAB95F-5E45-452D-B6ED-45007DEEB174}" dt="2021-04-04T16:23:13.155" v="5590"/>
          <ac:spMkLst>
            <pc:docMk/>
            <pc:sldMk cId="3901193778" sldId="371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36:18.153" v="2651" actId="20577"/>
        <pc:sldMkLst>
          <pc:docMk/>
          <pc:sldMk cId="3237295040" sldId="372"/>
        </pc:sldMkLst>
        <pc:spChg chg="mod">
          <ac:chgData name="고성원" userId="7ad6f12a-479b-43d0-a7cf-b64e4d8e7cad" providerId="ADAL" clId="{58FAB95F-5E45-452D-B6ED-45007DEEB174}" dt="2021-04-04T15:09:26.576" v="465"/>
          <ac:spMkLst>
            <pc:docMk/>
            <pc:sldMk cId="3237295040" sldId="372"/>
            <ac:spMk id="17" creationId="{63D5E610-552A-4E05-9CD5-AF22C904AD78}"/>
          </ac:spMkLst>
        </pc:spChg>
      </pc:sldChg>
      <pc:sldChg chg="modSp add del modNotesTx">
        <pc:chgData name="고성원" userId="7ad6f12a-479b-43d0-a7cf-b64e4d8e7cad" providerId="ADAL" clId="{58FAB95F-5E45-452D-B6ED-45007DEEB174}" dt="2021-04-04T15:18:58.633" v="952" actId="6549"/>
        <pc:sldMkLst>
          <pc:docMk/>
          <pc:sldMk cId="701681527" sldId="376"/>
        </pc:sldMkLst>
        <pc:spChg chg="mod">
          <ac:chgData name="고성원" userId="7ad6f12a-479b-43d0-a7cf-b64e4d8e7cad" providerId="ADAL" clId="{58FAB95F-5E45-452D-B6ED-45007DEEB174}" dt="2021-04-04T15:09:31.690" v="466"/>
          <ac:spMkLst>
            <pc:docMk/>
            <pc:sldMk cId="701681527" sldId="376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57:47.184" v="6307" actId="20577"/>
        <pc:sldMkLst>
          <pc:docMk/>
          <pc:sldMk cId="975737185" sldId="377"/>
        </pc:sldMkLst>
        <pc:spChg chg="mod">
          <ac:chgData name="고성원" userId="7ad6f12a-479b-43d0-a7cf-b64e4d8e7cad" providerId="ADAL" clId="{58FAB95F-5E45-452D-B6ED-45007DEEB174}" dt="2021-04-04T16:57:47.184" v="6307" actId="20577"/>
          <ac:spMkLst>
            <pc:docMk/>
            <pc:sldMk cId="975737185" sldId="377"/>
            <ac:spMk id="6" creationId="{CF318990-ACC2-4883-8550-16A256BD7BEB}"/>
          </ac:spMkLst>
        </pc:spChg>
        <pc:spChg chg="mod">
          <ac:chgData name="고성원" userId="7ad6f12a-479b-43d0-a7cf-b64e4d8e7cad" providerId="ADAL" clId="{58FAB95F-5E45-452D-B6ED-45007DEEB174}" dt="2021-04-04T16:27:09.595" v="5734" actId="2711"/>
          <ac:spMkLst>
            <pc:docMk/>
            <pc:sldMk cId="975737185" sldId="377"/>
            <ac:spMk id="30" creationId="{00000000-0000-0000-0000-000000000000}"/>
          </ac:spMkLst>
        </pc:spChg>
      </pc:sldChg>
      <pc:sldChg chg="modSp add del">
        <pc:chgData name="고성원" userId="7ad6f12a-479b-43d0-a7cf-b64e4d8e7cad" providerId="ADAL" clId="{58FAB95F-5E45-452D-B6ED-45007DEEB174}" dt="2021-04-04T16:20:39.308" v="5419"/>
        <pc:sldMkLst>
          <pc:docMk/>
          <pc:sldMk cId="1839187659" sldId="378"/>
        </pc:sldMkLst>
        <pc:spChg chg="mod">
          <ac:chgData name="고성원" userId="7ad6f12a-479b-43d0-a7cf-b64e4d8e7cad" providerId="ADAL" clId="{58FAB95F-5E45-452D-B6ED-45007DEEB174}" dt="2021-04-04T16:20:39.308" v="5419"/>
          <ac:spMkLst>
            <pc:docMk/>
            <pc:sldMk cId="1839187659" sldId="378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1:07.537" v="5473" actId="20577"/>
        <pc:sldMkLst>
          <pc:docMk/>
          <pc:sldMk cId="3378728741" sldId="379"/>
        </pc:sldMkLst>
        <pc:spChg chg="mod">
          <ac:chgData name="고성원" userId="7ad6f12a-479b-43d0-a7cf-b64e4d8e7cad" providerId="ADAL" clId="{58FAB95F-5E45-452D-B6ED-45007DEEB174}" dt="2021-04-04T16:21:07.537" v="5473" actId="20577"/>
          <ac:spMkLst>
            <pc:docMk/>
            <pc:sldMk cId="3378728741" sldId="379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1:15.953" v="5474"/>
        <pc:sldMkLst>
          <pc:docMk/>
          <pc:sldMk cId="2113892934" sldId="380"/>
        </pc:sldMkLst>
        <pc:spChg chg="mod">
          <ac:chgData name="고성원" userId="7ad6f12a-479b-43d0-a7cf-b64e4d8e7cad" providerId="ADAL" clId="{58FAB95F-5E45-452D-B6ED-45007DEEB174}" dt="2021-04-04T16:21:15.953" v="5474"/>
          <ac:spMkLst>
            <pc:docMk/>
            <pc:sldMk cId="2113892934" sldId="380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1:32.889" v="5530" actId="20577"/>
        <pc:sldMkLst>
          <pc:docMk/>
          <pc:sldMk cId="3150992907" sldId="381"/>
        </pc:sldMkLst>
        <pc:spChg chg="mod">
          <ac:chgData name="고성원" userId="7ad6f12a-479b-43d0-a7cf-b64e4d8e7cad" providerId="ADAL" clId="{58FAB95F-5E45-452D-B6ED-45007DEEB174}" dt="2021-04-04T16:21:32.889" v="5530" actId="20577"/>
          <ac:spMkLst>
            <pc:docMk/>
            <pc:sldMk cId="3150992907" sldId="381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1:39.081" v="5531"/>
        <pc:sldMkLst>
          <pc:docMk/>
          <pc:sldMk cId="524830597" sldId="382"/>
        </pc:sldMkLst>
        <pc:spChg chg="mod">
          <ac:chgData name="고성원" userId="7ad6f12a-479b-43d0-a7cf-b64e4d8e7cad" providerId="ADAL" clId="{58FAB95F-5E45-452D-B6ED-45007DEEB174}" dt="2021-04-04T16:21:39.081" v="5531"/>
          <ac:spMkLst>
            <pc:docMk/>
            <pc:sldMk cId="524830597" sldId="382"/>
            <ac:spMk id="17" creationId="{63D5E610-552A-4E05-9CD5-AF22C904AD78}"/>
          </ac:spMkLst>
        </pc:spChg>
      </pc:sldChg>
      <pc:sldChg chg="modSp add del">
        <pc:chgData name="고성원" userId="7ad6f12a-479b-43d0-a7cf-b64e4d8e7cad" providerId="ADAL" clId="{58FAB95F-5E45-452D-B6ED-45007DEEB174}" dt="2021-04-04T16:22:16.937" v="5588"/>
        <pc:sldMkLst>
          <pc:docMk/>
          <pc:sldMk cId="3586185572" sldId="383"/>
        </pc:sldMkLst>
        <pc:spChg chg="mod">
          <ac:chgData name="고성원" userId="7ad6f12a-479b-43d0-a7cf-b64e4d8e7cad" providerId="ADAL" clId="{58FAB95F-5E45-452D-B6ED-45007DEEB174}" dt="2021-04-04T16:22:16.937" v="5588"/>
          <ac:spMkLst>
            <pc:docMk/>
            <pc:sldMk cId="3586185572" sldId="383"/>
            <ac:spMk id="17" creationId="{63D5E610-552A-4E05-9CD5-AF22C904AD78}"/>
          </ac:spMkLst>
        </pc:spChg>
      </pc:sldChg>
      <pc:sldChg chg="add del">
        <pc:chgData name="고성원" userId="7ad6f12a-479b-43d0-a7cf-b64e4d8e7cad" providerId="ADAL" clId="{58FAB95F-5E45-452D-B6ED-45007DEEB174}" dt="2021-04-04T15:23:53.677" v="1063" actId="2696"/>
        <pc:sldMkLst>
          <pc:docMk/>
          <pc:sldMk cId="3282501736" sldId="384"/>
        </pc:sldMkLst>
      </pc:sldChg>
      <pc:sldMasterChg chg="add del addSldLayout delSldLayout">
        <pc:chgData name="고성원" userId="7ad6f12a-479b-43d0-a7cf-b64e4d8e7cad" providerId="ADAL" clId="{58FAB95F-5E45-452D-B6ED-45007DEEB174}" dt="2021-04-04T15:12:39.138" v="643" actId="2696"/>
        <pc:sldMasterMkLst>
          <pc:docMk/>
          <pc:sldMasterMk cId="3328809447" sldId="2147483660"/>
        </pc:sldMasterMkLst>
        <pc:sldLayoutChg chg="add del">
          <pc:chgData name="고성원" userId="7ad6f12a-479b-43d0-a7cf-b64e4d8e7cad" providerId="ADAL" clId="{58FAB95F-5E45-452D-B6ED-45007DEEB174}" dt="2021-04-04T15:12:39.138" v="643" actId="2696"/>
          <pc:sldLayoutMkLst>
            <pc:docMk/>
            <pc:sldMasterMk cId="3328809447" sldId="2147483660"/>
            <pc:sldLayoutMk cId="746438187" sldId="2147483661"/>
          </pc:sldLayoutMkLst>
        </pc:sldLayoutChg>
        <pc:sldLayoutChg chg="add del">
          <pc:chgData name="고성원" userId="7ad6f12a-479b-43d0-a7cf-b64e4d8e7cad" providerId="ADAL" clId="{58FAB95F-5E45-452D-B6ED-45007DEEB174}" dt="2021-04-04T15:12:39.138" v="642" actId="2696"/>
          <pc:sldLayoutMkLst>
            <pc:docMk/>
            <pc:sldMasterMk cId="3328809447" sldId="2147483660"/>
            <pc:sldLayoutMk cId="2966718103" sldId="2147483662"/>
          </pc:sldLayoutMkLst>
        </pc:sldLayoutChg>
        <pc:sldLayoutChg chg="add del">
          <pc:chgData name="고성원" userId="7ad6f12a-479b-43d0-a7cf-b64e4d8e7cad" providerId="ADAL" clId="{58FAB95F-5E45-452D-B6ED-45007DEEB174}" dt="2021-04-04T15:12:39.138" v="641" actId="2696"/>
          <pc:sldLayoutMkLst>
            <pc:docMk/>
            <pc:sldMasterMk cId="3328809447" sldId="2147483660"/>
            <pc:sldLayoutMk cId="4203481310" sldId="2147483663"/>
          </pc:sldLayoutMkLst>
        </pc:sldLayoutChg>
        <pc:sldLayoutChg chg="add del">
          <pc:chgData name="고성원" userId="7ad6f12a-479b-43d0-a7cf-b64e4d8e7cad" providerId="ADAL" clId="{58FAB95F-5E45-452D-B6ED-45007DEEB174}" dt="2021-04-04T15:12:39.138" v="640" actId="2696"/>
          <pc:sldLayoutMkLst>
            <pc:docMk/>
            <pc:sldMasterMk cId="3328809447" sldId="2147483660"/>
            <pc:sldLayoutMk cId="3878018627" sldId="2147483664"/>
          </pc:sldLayoutMkLst>
        </pc:sldLayoutChg>
        <pc:sldLayoutChg chg="add del">
          <pc:chgData name="고성원" userId="7ad6f12a-479b-43d0-a7cf-b64e4d8e7cad" providerId="ADAL" clId="{58FAB95F-5E45-452D-B6ED-45007DEEB174}" dt="2021-04-04T15:12:39.138" v="639" actId="2696"/>
          <pc:sldLayoutMkLst>
            <pc:docMk/>
            <pc:sldMasterMk cId="3328809447" sldId="2147483660"/>
            <pc:sldLayoutMk cId="2995889897" sldId="2147483665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8" actId="2696"/>
          <pc:sldLayoutMkLst>
            <pc:docMk/>
            <pc:sldMasterMk cId="3328809447" sldId="2147483660"/>
            <pc:sldLayoutMk cId="398684633" sldId="2147483666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7" actId="2696"/>
          <pc:sldLayoutMkLst>
            <pc:docMk/>
            <pc:sldMasterMk cId="3328809447" sldId="2147483660"/>
            <pc:sldLayoutMk cId="3293368527" sldId="2147483667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6" actId="2696"/>
          <pc:sldLayoutMkLst>
            <pc:docMk/>
            <pc:sldMasterMk cId="3328809447" sldId="2147483660"/>
            <pc:sldLayoutMk cId="3340703821" sldId="2147483668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5" actId="2696"/>
          <pc:sldLayoutMkLst>
            <pc:docMk/>
            <pc:sldMasterMk cId="3328809447" sldId="2147483660"/>
            <pc:sldLayoutMk cId="2944787100" sldId="2147483669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4" actId="2696"/>
          <pc:sldLayoutMkLst>
            <pc:docMk/>
            <pc:sldMasterMk cId="3328809447" sldId="2147483660"/>
            <pc:sldLayoutMk cId="1092372702" sldId="2147483670"/>
          </pc:sldLayoutMkLst>
        </pc:sldLayoutChg>
        <pc:sldLayoutChg chg="add del">
          <pc:chgData name="고성원" userId="7ad6f12a-479b-43d0-a7cf-b64e4d8e7cad" providerId="ADAL" clId="{58FAB95F-5E45-452D-B6ED-45007DEEB174}" dt="2021-04-04T15:12:39.137" v="633" actId="2696"/>
          <pc:sldLayoutMkLst>
            <pc:docMk/>
            <pc:sldMasterMk cId="3328809447" sldId="2147483660"/>
            <pc:sldLayoutMk cId="2333584534" sldId="2147483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D02E-EF00-4CE5-A0F6-4B08A1BFD407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24932-693C-4AC2-A452-0F3FF0C69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45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5248ED3-7CA8-4B70-939A-4264F19C7278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9A9F4FE-0717-4FF0-93ED-3941D567D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2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56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빗물의 가치를 널리 알리고 효율적으로 사용할 수 있도록 하는 직업이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946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생활하면서 많은 에너지를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과거에 많이 사용했던 석탄이나 석유는 많은 문제를 발생시키기에 친환경적인 에너지사용에 관심을 갖습니다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97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환경에 영향을 덜 주고 공정하게 에너지를 만들어내는 직업을 의미합니다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47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페달을 밟아 발생하는 에너지를 전기로 바꾸는 기술을 활용하는 개발자를 의미합니다</a:t>
            </a:r>
            <a:r>
              <a:rPr lang="en-US" altLang="ko-KR" sz="1300" dirty="0"/>
              <a:t>.</a:t>
            </a:r>
          </a:p>
          <a:p>
            <a:r>
              <a:rPr kumimoji="1" lang="ko-KR" altLang="en-US" sz="1300" dirty="0"/>
              <a:t>최근에는 스마트폰과 결합하거나 체인이 없는 자전거를 개발하여 친환경 에너지를 사용할 수 있도록 한다</a:t>
            </a:r>
            <a:r>
              <a:rPr kumimoji="1" lang="en-US" altLang="ko-KR" sz="1300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104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숲은 많은 생명을 품고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꽃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야생동물들이 숲에서 살아가고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숲은 지키는 사람들은 누가 있을까요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72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야생동물 수의사는 위험에 처한 야생동물의 구조와 치료를 하며 야생동물 재활치료사와 함께 동물들이 재활훈련을 통해 회복한 후 자연으로 돌아가 건강하게 살 수 있도록 돕는 역할을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1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생태공원이나 수목에 가면 만날 수 있는 </a:t>
            </a:r>
            <a:r>
              <a:rPr kumimoji="1" lang="ko-KR" altLang="en-US" dirty="0" err="1"/>
              <a:t>그린잡은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숲생태해설가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숲에 살고 있는 동식물을 설명해주며 자연관찰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숲생태놀이를 진행하면 자연의 소중함과 자연과 관계 맺는 방법을 알려주는 활동을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단순한 지식의 전달이 아니라 자연관찰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체험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숲생태놀이를 포함합니다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08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직접 자연을 접하지는 않지만 우리를 둘러싸고 있는 사회에서 역할을 하는 </a:t>
            </a:r>
            <a:r>
              <a:rPr kumimoji="1" lang="ko-KR" altLang="en-US" dirty="0" err="1"/>
              <a:t>그린잡이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우리의 삶과 생활방식을 친환경적으로 바꾸는 일을 하는 직업도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지구와 사회에 도움을 주는 </a:t>
            </a:r>
            <a:r>
              <a:rPr kumimoji="1" lang="ko-KR" altLang="en-US" dirty="0" err="1"/>
              <a:t>그린잡입니다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7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내 몸과 환경을 지키기 위한 건강한 먹거리에 대한 관심이 높아 지고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친환경요리사는 요리를 통해 농부와 식재료의 가치를 알리고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친환경요리 레시피를 개발하여 건강하고 신선한 요리를 접할 수 있도록 돕고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우리땅의 제철 건강한 식재료와 토종종자와 지역의 독특한 맛을 지키는 일도 하고 있습니다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77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에코디자인은 환경오염을 최소화 한다는 목적을 갖고 제품을 설계해 생산 판매하는 것을 말합니다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에코디자인은 단순히 환경과 생태를 </a:t>
            </a:r>
            <a:r>
              <a:rPr lang="ko-KR" altLang="en-US" sz="1300" dirty="0" err="1"/>
              <a:t>보호하는것</a:t>
            </a:r>
            <a:r>
              <a:rPr lang="ko-KR" altLang="en-US" sz="1300" dirty="0"/>
              <a:t> 뿐 아니라 윤리와 사회복지와 연결되어 있기 때문에 더욱 주목 받고 있습니다</a:t>
            </a:r>
            <a:r>
              <a:rPr lang="en-US" altLang="ko-KR" sz="1300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04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1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야생동물 복원 전문가 </a:t>
            </a:r>
            <a:r>
              <a:rPr kumimoji="1" lang="ko-KR" altLang="en-US" dirty="0" err="1"/>
              <a:t>조재운씨는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산양을</a:t>
            </a:r>
            <a:r>
              <a:rPr kumimoji="1" lang="ko-KR" altLang="en-US" dirty="0"/>
              <a:t> 멸종위기에서 해제시키는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숲의 환경이 좋아지고 생태계를 복원시켜 </a:t>
            </a:r>
            <a:r>
              <a:rPr kumimoji="1" lang="ko-KR" altLang="en-US" dirty="0" err="1"/>
              <a:t>산양과</a:t>
            </a:r>
            <a:r>
              <a:rPr kumimoji="1" lang="ko-KR" altLang="en-US" dirty="0"/>
              <a:t> 함께 살아가는 방법을 찾기 위해 노력하고 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05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슬로푸드</a:t>
            </a:r>
            <a:r>
              <a:rPr kumimoji="1" lang="ko-KR" altLang="en-US" dirty="0"/>
              <a:t> 운동가 </a:t>
            </a:r>
            <a:r>
              <a:rPr kumimoji="1" lang="ko-KR" altLang="en-US" dirty="0" err="1"/>
              <a:t>윤유경씨는</a:t>
            </a:r>
            <a:r>
              <a:rPr kumimoji="1" lang="ko-KR" altLang="en-US" dirty="0"/>
              <a:t> ＂즐겁지 않으면 제대로 하는게 </a:t>
            </a:r>
            <a:r>
              <a:rPr kumimoji="1" lang="ko-KR" altLang="en-US" dirty="0" err="1"/>
              <a:t>아니에요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라면 자신의 일이 느끼고 만나고 즐기는 신나는 일이라고 이야기 하고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바쁜 일상생활을 살아가는 현대인들에게 환경과 나에게 공정한 음식을 만나게 하는 것이 자신의 일이라고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그것이 신나는 일이라고 이야기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05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식물전문가 강정화씨는 </a:t>
            </a:r>
            <a:r>
              <a:rPr kumimoji="1" lang="ko-KR" altLang="en-US" dirty="0" err="1"/>
              <a:t>식물가꾸는</a:t>
            </a:r>
            <a:r>
              <a:rPr kumimoji="1" lang="ko-KR" altLang="en-US" dirty="0"/>
              <a:t> 것을 좋아하여 시작하였으며 일과 취미가 모두 식물원에 있다고 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자신의 직업을 선택할 때 대학보다 자신이 좋아하는 것을 찾았고 그것을 즐기고 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5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생태여행 기획자 윤순희씨는 제주의 숨은 비경을 찾아 여행자들을 안내하며 여행자의 소비가 마음에 도움이 되도록 연결하는 것을 자신의 역할이라고 말한다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4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그린잡을</a:t>
            </a:r>
            <a:r>
              <a:rPr kumimoji="1" lang="ko-KR" altLang="en-US" dirty="0"/>
              <a:t> 만나기 위한 열 개의 마음가짐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ko-KR" altLang="en-US" dirty="0"/>
              <a:t>각각을 읽고 </a:t>
            </a:r>
            <a:r>
              <a:rPr kumimoji="1" lang="ko-KR" altLang="en-US" dirty="0" err="1"/>
              <a:t>그린잡의</a:t>
            </a:r>
            <a:r>
              <a:rPr kumimoji="1" lang="ko-KR" altLang="en-US" dirty="0"/>
              <a:t> 의미를 다시 생각해 보는 시간을 갖는다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0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659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환경부에서 소개하는 미래의 유망한 환경직업에 대해 살펴보려고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847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미래의 유망한 환경직업으로 </a:t>
            </a:r>
            <a:endParaRPr kumimoji="1" lang="en-US" altLang="ko-KR" dirty="0"/>
          </a:p>
          <a:p>
            <a:r>
              <a:rPr kumimoji="1" lang="ko-KR" altLang="en-US" dirty="0"/>
              <a:t>첫번째 재활용 </a:t>
            </a:r>
            <a:r>
              <a:rPr kumimoji="1" lang="ko-KR" altLang="en-US" dirty="0" err="1"/>
              <a:t>코디네이터를</a:t>
            </a:r>
            <a:r>
              <a:rPr kumimoji="1" lang="ko-KR" altLang="en-US" dirty="0"/>
              <a:t> 소개하고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전세계적으로 대두되고 있는 자원부족 및 폐기물 문제를 해결하고자 재활용 프로그램을 조직화하고 기술을 개발하는 직업을 의미합니다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재활용 </a:t>
            </a:r>
            <a:r>
              <a:rPr kumimoji="1" lang="ko-KR" altLang="en-US" dirty="0" err="1"/>
              <a:t>코디네이터가</a:t>
            </a:r>
            <a:r>
              <a:rPr kumimoji="1" lang="ko-KR" altLang="en-US" dirty="0"/>
              <a:t> 하는 일을 함께 읽고 이해하는 시간을 갖으세요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62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미래의 유망한 환경직업으로 </a:t>
            </a:r>
            <a:endParaRPr kumimoji="1" lang="en-US" altLang="ko-KR" dirty="0"/>
          </a:p>
          <a:p>
            <a:r>
              <a:rPr kumimoji="1" lang="ko-KR" altLang="en-US" dirty="0"/>
              <a:t>두번째 폐기물처리기술자 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늘어나는 생활폐기물과 사업장폐기물을 매립 이외의 소각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재활용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보관 등의 방법으로 처리하는 방법을 종합적으로 관리 및 처리하는 기술자를 의미합니다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폐기물처리기술자가 하는 일을 함께 살펴보고 이해하는 시간을 갖으세요</a:t>
            </a:r>
            <a:r>
              <a:rPr kumimoji="1" lang="en-US" altLang="ko-KR" dirty="0"/>
              <a:t>.</a:t>
            </a:r>
            <a:endParaRPr kumimoji="1" lang="en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38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미래의 유망한 환경직업으로 </a:t>
            </a:r>
            <a:endParaRPr kumimoji="1" lang="en-US" altLang="ko-KR" dirty="0"/>
          </a:p>
          <a:p>
            <a:r>
              <a:rPr kumimoji="1" lang="ko-KR" altLang="en-US" dirty="0"/>
              <a:t>세번째 </a:t>
            </a:r>
            <a:r>
              <a:rPr kumimoji="1" lang="ko-KR" altLang="en-US" dirty="0" err="1"/>
              <a:t>바이오에너지</a:t>
            </a:r>
            <a:r>
              <a:rPr kumimoji="1" lang="ko-KR" altLang="en-US" dirty="0"/>
              <a:t> 연구원입니다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바이오매스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식물성 지원 및 그 파생물질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부터 열화학적 또는 생물학적 기술에 의한 에너지 및 연료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바이오디젤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바이오에탄올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합성가스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생산기술을 연구합니다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 err="1"/>
              <a:t>바이오에너지연구원이</a:t>
            </a:r>
            <a:r>
              <a:rPr kumimoji="1" lang="ko-KR" altLang="en-US" dirty="0"/>
              <a:t> 하는 일을 함께 살펴보며 이해하는 시간을 갖으세요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53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미래의 유망한 환경직업으로 </a:t>
            </a:r>
            <a:endParaRPr kumimoji="1" lang="en-US" altLang="ko-KR" dirty="0"/>
          </a:p>
          <a:p>
            <a:r>
              <a:rPr kumimoji="1" lang="ko-KR" altLang="en-US" dirty="0"/>
              <a:t>네번째 음식물쓰레기 </a:t>
            </a:r>
            <a:r>
              <a:rPr kumimoji="1" lang="ko-KR" altLang="en-US" dirty="0" err="1"/>
              <a:t>사료화연구원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음식물 쓰레기를 사료로 이용 시 문제가 되는 염분을 낮추기 위한 연구를 하는 사람을 말합니다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음식물쓰레기 사료와 연구원이 하는 일에 대해 살펴보며 이해하는 시간을 갖으세요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14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미래의 유망한 환경직업으로 </a:t>
            </a:r>
            <a:endParaRPr kumimoji="1" lang="en-US" altLang="ko-KR" dirty="0"/>
          </a:p>
          <a:p>
            <a:r>
              <a:rPr kumimoji="1" lang="ko-KR" altLang="en-US" dirty="0" err="1"/>
              <a:t>다섯번째</a:t>
            </a:r>
            <a:r>
              <a:rPr kumimoji="1" lang="ko-KR" altLang="en-US" dirty="0"/>
              <a:t> 대기환경기술자 입니다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환경오염원을 분석하여 환경상태를 평가하고 각종 기준을 세우며 관련 기술을 개발하는 등 대기오염 문제를 예방하고 개선 및 관련 분야를 연구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개발합니다</a:t>
            </a:r>
            <a:r>
              <a:rPr kumimoji="1" lang="en-US" altLang="ko-KR" dirty="0"/>
              <a:t>. 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대기환경기술자가 </a:t>
            </a:r>
            <a:r>
              <a:rPr kumimoji="1" lang="ko-KR" altLang="en-US" dirty="0" err="1"/>
              <a:t>하는일에</a:t>
            </a:r>
            <a:r>
              <a:rPr kumimoji="1" lang="ko-KR" altLang="en-US" dirty="0"/>
              <a:t> 대해 살펴보고 이해하는 시간을 갖으세요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15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003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85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621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60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78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41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45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세상에는 수많은 직업들이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많은 직업들 중에 </a:t>
            </a:r>
            <a:r>
              <a:rPr kumimoji="1" lang="ko-KR" altLang="en-US" dirty="0" err="1"/>
              <a:t>초록별</a:t>
            </a:r>
            <a:r>
              <a:rPr kumimoji="1" lang="ko-KR" altLang="en-US" dirty="0"/>
              <a:t> 지구를 더욱 푸르고 아름답게 만드는 직업은 무엇이 있는 알아보겠습니다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20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kumimoji="1" lang="ko-KR" altLang="en-US" dirty="0"/>
              <a:t>환경관련 직업에 대해 자세한 설명을 꼼꼼히 살펴보고 자신의 적성에 맞는 환경관련 직업을 찾아보도록 한다</a:t>
            </a:r>
            <a:r>
              <a:rPr kumimoji="1" lang="en-US" altLang="ko-KR" dirty="0"/>
              <a:t>. </a:t>
            </a:r>
            <a:endParaRPr kumimoji="1" lang="ko-Kore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02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각자의 자리에서 의미 있는 실천을 하며 친환경적 삶을 살아가고 있는 멘토들을 만나보고자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다양한 영역에서 각자의 방법으로 환경을 생각하며 지속가능한 세상을 만들기 위해 애쓰는 분들을 만나면서 자신의 삶과 </a:t>
            </a:r>
            <a:r>
              <a:rPr kumimoji="1" lang="ko-KR" altLang="en-US" dirty="0" err="1"/>
              <a:t>연결지어</a:t>
            </a:r>
            <a:r>
              <a:rPr kumimoji="1" lang="ko-KR" altLang="en-US" dirty="0"/>
              <a:t> 보고 자신의 관심사와 진로를 </a:t>
            </a:r>
            <a:r>
              <a:rPr kumimoji="1" lang="ko-KR" altLang="en-US" dirty="0" err="1"/>
              <a:t>연결지어</a:t>
            </a:r>
            <a:r>
              <a:rPr kumimoji="1" lang="ko-KR" altLang="en-US" dirty="0"/>
              <a:t> 보는 시간이 되었으면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53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지금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소개하는 다양한 분야의 </a:t>
            </a:r>
            <a:r>
              <a:rPr kumimoji="1" lang="ko-KR" altLang="en-US" dirty="0" err="1"/>
              <a:t>그린멘토들을</a:t>
            </a:r>
            <a:r>
              <a:rPr kumimoji="1" lang="ko-KR" altLang="en-US" dirty="0"/>
              <a:t> 만나보고 내가 만난 </a:t>
            </a:r>
            <a:r>
              <a:rPr kumimoji="1" lang="ko-KR" altLang="en-US" dirty="0" err="1"/>
              <a:t>그린멘토를</a:t>
            </a:r>
            <a:r>
              <a:rPr kumimoji="1" lang="ko-KR" altLang="en-US" dirty="0"/>
              <a:t> 소개하는 활동을 진행해보세요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19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“탄자니아에서 흙탕물을 먹던 아이들이 간단한 장치로 깨끗한 식수를 얻는 걸 봤을 때 가슴이 벅찼어요</a:t>
            </a:r>
            <a:r>
              <a:rPr lang="en-US" altLang="ko-KR" sz="1300" dirty="0"/>
              <a:t>. </a:t>
            </a:r>
            <a:r>
              <a:rPr lang="ko-KR" altLang="en-US" sz="1300" dirty="0"/>
              <a:t>나의 작은 기술이 한 마을을 행복하게 한다는 사실에 가슴이 뜨거웠습니다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사람들이 </a:t>
            </a:r>
            <a:r>
              <a:rPr lang="ko-KR" altLang="en-US" sz="1300" dirty="0" err="1"/>
              <a:t>읽지도</a:t>
            </a:r>
            <a:r>
              <a:rPr lang="ko-KR" altLang="en-US" sz="1300" dirty="0"/>
              <a:t> 않는 논문을 위해 평생을 </a:t>
            </a:r>
            <a:r>
              <a:rPr lang="ko-KR" altLang="en-US" sz="1300" dirty="0" err="1"/>
              <a:t>바치느니</a:t>
            </a:r>
            <a:r>
              <a:rPr lang="ko-KR" altLang="en-US" sz="1300" dirty="0"/>
              <a:t> 여러 생명을 살리는 연구를 하고 보람을 느끼며 살고 싶어요</a:t>
            </a:r>
            <a:r>
              <a:rPr lang="en-US" altLang="ko-KR" sz="1300" dirty="0"/>
              <a:t>. </a:t>
            </a:r>
            <a:r>
              <a:rPr lang="ko-KR" altLang="en-US" sz="1300" dirty="0"/>
              <a:t>중요한 것은 무엇을 연구하느냐가 아니라 어떤 마음가짐을 가지고 연구하느냐는 거예요</a:t>
            </a:r>
            <a:r>
              <a:rPr lang="en-US" altLang="ko-KR" sz="1300" dirty="0"/>
              <a:t>.” (</a:t>
            </a:r>
            <a:r>
              <a:rPr lang="ko-KR" altLang="en-US" sz="1300" dirty="0" err="1"/>
              <a:t>한무영</a:t>
            </a:r>
            <a:r>
              <a:rPr lang="en-US" altLang="ko-KR" sz="1300" dirty="0"/>
              <a:t>, </a:t>
            </a:r>
            <a:r>
              <a:rPr lang="ko-KR" altLang="en-US" sz="1300" dirty="0"/>
              <a:t>서울대 교수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57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74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706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95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09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96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“좋은 과학자는 다양한 관점에서 사물을 볼 수 있는 </a:t>
            </a:r>
            <a:r>
              <a:rPr lang="ko-KR" altLang="en-US" sz="1300" dirty="0" err="1"/>
              <a:t>통섭형</a:t>
            </a:r>
            <a:r>
              <a:rPr lang="ko-KR" altLang="en-US" sz="1300" dirty="0"/>
              <a:t> 인재이지요</a:t>
            </a:r>
            <a:r>
              <a:rPr lang="en-US" altLang="ko-KR" sz="1300" dirty="0"/>
              <a:t>. </a:t>
            </a:r>
            <a:r>
              <a:rPr lang="ko-KR" altLang="en-US" sz="1300" dirty="0"/>
              <a:t>그러니 개인적인 성공에만 매달리지 말고 사회문제에도 관심을 가지고</a:t>
            </a:r>
            <a:r>
              <a:rPr lang="en-US" altLang="ko-KR" sz="1300" dirty="0"/>
              <a:t>, </a:t>
            </a:r>
            <a:r>
              <a:rPr lang="ko-KR" altLang="en-US" sz="1300" dirty="0"/>
              <a:t>공동체를 위한 의미 있는 일에도 뛰어들 줄 알아야 합니다</a:t>
            </a:r>
            <a:r>
              <a:rPr lang="en-US" altLang="ko-KR" sz="1300" dirty="0"/>
              <a:t>.” (</a:t>
            </a:r>
            <a:r>
              <a:rPr lang="ko-KR" altLang="en-US" sz="1300" dirty="0"/>
              <a:t>최재천</a:t>
            </a:r>
            <a:r>
              <a:rPr lang="en-US" altLang="ko-KR" sz="1300" dirty="0"/>
              <a:t>. </a:t>
            </a:r>
            <a:r>
              <a:rPr lang="ko-KR" altLang="en-US" sz="1300" dirty="0"/>
              <a:t>국립생태원장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 err="1"/>
              <a:t>그린잡</a:t>
            </a:r>
            <a:r>
              <a:rPr lang="en-US" altLang="ko-KR" sz="1300" dirty="0"/>
              <a:t>(GREEN JOB)</a:t>
            </a:r>
            <a:r>
              <a:rPr kumimoji="1" lang="ko-KR" altLang="en-US" dirty="0"/>
              <a:t>은 지구에서 살고 있는 모든 생명들이 행복하게 공존할 수 있도록 고민하고 해결책을 찾은 일입니다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257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899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“기자는 흩어진 정보들을 모으는 정보의 소매상입니다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하지만 단순히 모으기만 해서는 안 되고</a:t>
            </a:r>
            <a:r>
              <a:rPr lang="en-US" altLang="ko-KR" sz="1300" dirty="0"/>
              <a:t>, </a:t>
            </a:r>
            <a:r>
              <a:rPr lang="ko-KR" altLang="en-US" sz="1300" dirty="0"/>
              <a:t>그 분야의 지식이 충분해야만 올바른 뉴스가 나옵니다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그리니까 기자는 끊임없이 공부를 해야 해요</a:t>
            </a:r>
            <a:r>
              <a:rPr lang="en-US" altLang="ko-KR" sz="1300" dirty="0"/>
              <a:t>. </a:t>
            </a:r>
            <a:r>
              <a:rPr lang="ko-KR" altLang="en-US" sz="1300" dirty="0"/>
              <a:t>지식 못지않게 중요한 건 전달 </a:t>
            </a:r>
            <a:r>
              <a:rPr lang="ko-KR" altLang="en-US" sz="1300" dirty="0" err="1"/>
              <a:t>능력이에요</a:t>
            </a:r>
            <a:r>
              <a:rPr lang="en-US" altLang="ko-KR" sz="1300" dirty="0"/>
              <a:t>. </a:t>
            </a:r>
            <a:r>
              <a:rPr lang="ko-KR" altLang="en-US" sz="1300" dirty="0"/>
              <a:t>사회비판이라는 언론의 기능에 충실하려면 누구나 이해할 수 있는 쉬운 말과 글로 보도를 해야 합니다</a:t>
            </a:r>
            <a:r>
              <a:rPr lang="en-US" altLang="ko-KR" sz="1300" dirty="0"/>
              <a:t>.” (</a:t>
            </a:r>
            <a:r>
              <a:rPr lang="ko-KR" altLang="en-US" sz="1300" dirty="0" err="1"/>
              <a:t>박수택</a:t>
            </a:r>
            <a:r>
              <a:rPr lang="en-US" altLang="ko-KR" sz="1300" dirty="0"/>
              <a:t>. SBS </a:t>
            </a:r>
            <a:r>
              <a:rPr lang="ko-KR" altLang="en-US" sz="1300" dirty="0"/>
              <a:t>환경전문기자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pPr defTabSz="990752">
              <a:defRPr/>
            </a:pPr>
            <a:r>
              <a:rPr lang="ko-KR" altLang="en-US" sz="1300" dirty="0"/>
              <a:t>“개발의 장밋빛 환상에 젖은 사람들에게 묻고 싶어요</a:t>
            </a:r>
            <a:r>
              <a:rPr lang="en-US" altLang="ko-KR" sz="1300" dirty="0"/>
              <a:t>. </a:t>
            </a:r>
            <a:r>
              <a:rPr lang="ko-KR" altLang="en-US" sz="1300" dirty="0"/>
              <a:t>쇠를 씹어 먹고 기름을 마시며 살 수는 없지 않나요</a:t>
            </a:r>
            <a:r>
              <a:rPr lang="en-US" altLang="ko-KR" sz="1300" dirty="0"/>
              <a:t>? </a:t>
            </a:r>
            <a:r>
              <a:rPr lang="ko-KR" altLang="en-US" sz="1300" dirty="0"/>
              <a:t>공기와 물을 사서 마시는 시대가 정상은 </a:t>
            </a:r>
            <a:r>
              <a:rPr lang="ko-KR" altLang="en-US" sz="1300" dirty="0" err="1"/>
              <a:t>아니잖아요</a:t>
            </a:r>
            <a:r>
              <a:rPr lang="en-US" altLang="ko-KR" sz="1300" dirty="0"/>
              <a:t>? </a:t>
            </a:r>
            <a:r>
              <a:rPr lang="ko-KR" altLang="en-US" sz="1300" dirty="0"/>
              <a:t>대체 누가 자연을 </a:t>
            </a:r>
            <a:r>
              <a:rPr lang="ko-KR" altLang="en-US" sz="1300" dirty="0" err="1"/>
              <a:t>사고팔</a:t>
            </a:r>
            <a:r>
              <a:rPr lang="ko-KR" altLang="en-US" sz="1300" dirty="0"/>
              <a:t> 수 있겠어요</a:t>
            </a:r>
            <a:r>
              <a:rPr lang="en-US" altLang="ko-KR" sz="1300" dirty="0"/>
              <a:t>?” (</a:t>
            </a:r>
            <a:r>
              <a:rPr lang="ko-KR" altLang="en-US" sz="1300" dirty="0" err="1"/>
              <a:t>박수택</a:t>
            </a:r>
            <a:r>
              <a:rPr lang="en-US" altLang="ko-KR" sz="1300" dirty="0"/>
              <a:t>. SBS </a:t>
            </a:r>
            <a:r>
              <a:rPr lang="ko-KR" altLang="en-US" sz="1300" dirty="0"/>
              <a:t>환경전문기자</a:t>
            </a:r>
            <a:r>
              <a:rPr lang="en-US" altLang="ko-KR" sz="1300" dirty="0"/>
              <a:t>)</a:t>
            </a:r>
            <a:endParaRPr lang="ko-KR" altLang="en-US" sz="13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02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13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7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605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 err="1"/>
              <a:t>그린잡</a:t>
            </a:r>
            <a:r>
              <a:rPr lang="en-US" altLang="ko-KR" sz="1300" dirty="0"/>
              <a:t>(GREEN JOB)</a:t>
            </a:r>
            <a:r>
              <a:rPr lang="ko-KR" altLang="en-US" sz="1300" dirty="0"/>
              <a:t>을 보통은 환경운동가를 떠올리는 경우가 </a:t>
            </a:r>
            <a:r>
              <a:rPr lang="ko-KR" altLang="en-US" sz="1300" dirty="0" err="1"/>
              <a:t>많은것</a:t>
            </a:r>
            <a:r>
              <a:rPr lang="ko-KR" altLang="en-US" sz="1300" dirty="0"/>
              <a:t> 같습니다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녹색직업인들은 생각보다 다양한 분야에서 활동하고 있습니다</a:t>
            </a:r>
            <a:r>
              <a:rPr lang="en-US" altLang="ko-KR" sz="1300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367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485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505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68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93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활동영역별 녹색직업 알아보기</a:t>
            </a:r>
            <a:endParaRPr kumimoji="1" lang="en-US" altLang="ko-KR" dirty="0"/>
          </a:p>
          <a:p>
            <a:r>
              <a:rPr kumimoji="1" lang="ko-KR" altLang="en-US" dirty="0"/>
              <a:t>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에너지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숲</a:t>
            </a:r>
            <a:r>
              <a:rPr kumimoji="1" lang="en-US" altLang="ko-KR" dirty="0"/>
              <a:t>, </a:t>
            </a:r>
            <a:r>
              <a:rPr kumimoji="1" lang="ko-KR" altLang="en-US" dirty="0"/>
              <a:t>녹색사회로 영역을 나누어 살펴보겠습니다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04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물은 생명의 시작입니다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사람뿐</a:t>
            </a:r>
            <a:r>
              <a:rPr kumimoji="1" lang="ko-KR" altLang="en-US" dirty="0"/>
              <a:t> 아니라 동물과 식물도 물이 없으면 살아갈 수 없습니다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지구의 모든 생명체가 살아가는데 도움을 주는 물과 관련된 </a:t>
            </a:r>
            <a:r>
              <a:rPr kumimoji="1" lang="ko-KR" altLang="en-US" dirty="0" err="1"/>
              <a:t>그린잡을</a:t>
            </a:r>
            <a:r>
              <a:rPr kumimoji="1" lang="ko-KR" altLang="en-US" dirty="0"/>
              <a:t> 살펴보겠습니다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02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깊고 넓은 바다의 생명들을 연구합니다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소중한 공간이라는 것을 알려준다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9F4FE-0717-4FF0-93ED-3941D567D9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7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6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9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0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5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3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1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8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81467" y="1163624"/>
            <a:ext cx="8666387" cy="1471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ko-KR" alt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&amp; </a:t>
            </a:r>
            <a:r>
              <a:rPr lang="ko-KR" altLang="en-US" sz="6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endParaRPr lang="en-US" altLang="ko-KR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900648"/>
            <a:ext cx="6070600" cy="1348650"/>
          </a:xfrm>
          <a:prstGeom prst="roundRect">
            <a:avLst>
              <a:gd name="adj" fmla="val 5612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10785" y="3167791"/>
            <a:ext cx="63704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나를 만나다</a:t>
            </a:r>
            <a:endParaRPr lang="en-US" altLang="ko-KR" sz="4400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910785" y="1816145"/>
            <a:ext cx="556334" cy="58776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5" y="5218184"/>
            <a:ext cx="3141910" cy="67092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77246" y="262501"/>
            <a:ext cx="6774397" cy="727087"/>
            <a:chOff x="177246" y="262501"/>
            <a:chExt cx="6774397" cy="7270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46" y="262501"/>
              <a:ext cx="1684606" cy="68272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707615" y="343257"/>
              <a:ext cx="52440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기후를 바꾸는 아이들</a:t>
              </a:r>
              <a:r>
                <a:rPr lang="en-US" altLang="ko-KR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! </a:t>
              </a:r>
              <a:r>
                <a:rPr lang="ko-KR" altLang="en-US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세상을 바꾸는 아이들</a:t>
              </a:r>
              <a:r>
                <a:rPr lang="en-US" altLang="ko-KR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!</a:t>
              </a:r>
              <a:endParaRPr lang="en-US" altLang="ko-KR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A46D8-DF6E-4E58-8377-9B8BF1D9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85"/>
          <a:stretch/>
        </p:blipFill>
        <p:spPr>
          <a:xfrm>
            <a:off x="7096510" y="1134738"/>
            <a:ext cx="4847798" cy="3681258"/>
          </a:xfrm>
          <a:prstGeom prst="cloudCallout">
            <a:avLst>
              <a:gd name="adj1" fmla="val -52246"/>
              <a:gd name="adj2" fmla="val 70974"/>
            </a:avLst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803528-B72F-40E0-BD0F-02D07D3B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4" y="1435676"/>
            <a:ext cx="6246185" cy="53750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9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28602" y="1086378"/>
            <a:ext cx="3211945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움직이는 힘</a:t>
            </a:r>
            <a:r>
              <a:rPr lang="en-US" altLang="ko-KR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에너지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1D31C5-8937-41A1-A759-2BE6C566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" y="1844040"/>
            <a:ext cx="12192000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9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0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7B887-2C20-4513-8FA9-8E057683C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9"/>
          <a:stretch/>
        </p:blipFill>
        <p:spPr>
          <a:xfrm>
            <a:off x="264405" y="1167788"/>
            <a:ext cx="5360600" cy="3416566"/>
          </a:xfrm>
          <a:prstGeom prst="cloudCallout">
            <a:avLst>
              <a:gd name="adj1" fmla="val 47912"/>
              <a:gd name="adj2" fmla="val 65402"/>
            </a:avLst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68D2B0-4BDE-440D-BEFB-40356C0E0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955" y="1167788"/>
            <a:ext cx="6125380" cy="53789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D549C8-27CE-41F0-B389-C796FD5E6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0" t="13994" r="3" b="212"/>
          <a:stretch/>
        </p:blipFill>
        <p:spPr>
          <a:xfrm>
            <a:off x="6918593" y="1101687"/>
            <a:ext cx="4822519" cy="3650423"/>
          </a:xfrm>
          <a:prstGeom prst="cloudCallout">
            <a:avLst>
              <a:gd name="adj1" fmla="val -45277"/>
              <a:gd name="adj2" fmla="val 68049"/>
            </a:avLst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1496B9-2F4D-42DA-8F7D-EB1E8DFA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04" y="1256688"/>
            <a:ext cx="6469770" cy="5401513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95559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184236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초록을 노래하는</a:t>
            </a:r>
            <a:r>
              <a:rPr lang="en-US" altLang="ko-KR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숲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AD818A-DD4C-4335-AC91-CD42EF9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" y="2004257"/>
            <a:ext cx="12180606" cy="48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7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53C12-D3F8-46E5-9650-F8B45EECE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88"/>
          <a:stretch/>
        </p:blipFill>
        <p:spPr>
          <a:xfrm>
            <a:off x="6882247" y="983984"/>
            <a:ext cx="5309753" cy="3764286"/>
          </a:xfrm>
          <a:prstGeom prst="cloudCallout">
            <a:avLst>
              <a:gd name="adj1" fmla="val -51541"/>
              <a:gd name="adj2" fmla="val 60911"/>
            </a:avLst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3AE75A-C8CB-4E07-AB01-25F910C4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8" y="1142734"/>
            <a:ext cx="6299467" cy="552246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5D894-B52D-4103-AE16-4A7ECC558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5"/>
          <a:stretch/>
        </p:blipFill>
        <p:spPr>
          <a:xfrm>
            <a:off x="132203" y="1244906"/>
            <a:ext cx="4891490" cy="3698518"/>
          </a:xfrm>
          <a:prstGeom prst="cloudCallout">
            <a:avLst>
              <a:gd name="adj1" fmla="val 47115"/>
              <a:gd name="adj2" fmla="val 66925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F14D9C-79F5-4F31-AB0C-E4369942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943" y="1003299"/>
            <a:ext cx="7029450" cy="57875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858490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우리를 둘러싼</a:t>
            </a:r>
            <a:r>
              <a:rPr lang="en-US" altLang="ko-KR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녹색사회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60481-3571-4EBE-B5C3-04E9A7C0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026542"/>
            <a:ext cx="11479575" cy="46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84244-2A7A-4BD4-A6E6-EC8FAF7D5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3"/>
          <a:stretch/>
        </p:blipFill>
        <p:spPr>
          <a:xfrm>
            <a:off x="115865" y="1556861"/>
            <a:ext cx="5343181" cy="3450126"/>
          </a:xfrm>
          <a:prstGeom prst="cloudCallout">
            <a:avLst>
              <a:gd name="adj1" fmla="val 39167"/>
              <a:gd name="adj2" fmla="val 70164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5FE33A-B6BC-4005-AA34-F8DEE44E3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920" y="1095698"/>
            <a:ext cx="6492103" cy="56686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4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80977-A3C1-4F19-8883-0DE7622E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1"/>
          <a:stretch/>
        </p:blipFill>
        <p:spPr>
          <a:xfrm>
            <a:off x="6999760" y="1244906"/>
            <a:ext cx="5056742" cy="3829939"/>
          </a:xfrm>
          <a:prstGeom prst="cloudCallout">
            <a:avLst>
              <a:gd name="adj1" fmla="val -49373"/>
              <a:gd name="adj2" fmla="val 66042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04C675-30AE-4433-9887-84C3568D4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6" y="1145754"/>
            <a:ext cx="6720289" cy="55855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8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3633866" y="1489805"/>
            <a:ext cx="6922751" cy="1667155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환경과 관련된 다양한 분야의 직종을 알아본다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그린멘토의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삶을 살펴보고 그들의 직업과 환경의 연관성을 알아본다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나의 진로와 연계하여 내가 만난 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그린멘토를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소개 할 수 있다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 JOB) &amp; </a:t>
            </a:r>
            <a:r>
              <a:rPr lang="ko-KR" altLang="en-US" sz="36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endParaRPr lang="ko-KR" altLang="en-US" sz="3200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7618" y="1489805"/>
            <a:ext cx="1872817" cy="1667154"/>
          </a:xfrm>
          <a:prstGeom prst="rect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ko-KR" altLang="en-US" sz="3600" b="1" kern="0" dirty="0">
                <a:ln w="3175">
                  <a:noFill/>
                </a:ln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학습목표</a:t>
            </a:r>
            <a:endParaRPr lang="en-US" altLang="ko-KR" sz="3600" b="1" kern="0" dirty="0">
              <a:ln w="3175">
                <a:noFill/>
              </a:ln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170907" y="4692465"/>
            <a:ext cx="252000" cy="369332"/>
            <a:chOff x="4371840" y="2318350"/>
            <a:chExt cx="252000" cy="369332"/>
          </a:xfrm>
          <a:effectLst/>
        </p:grpSpPr>
        <p:sp>
          <p:nvSpPr>
            <p:cNvPr id="15" name="타원 1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405044" y="2318350"/>
              <a:ext cx="1995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&gt;</a:t>
              </a:r>
              <a:endParaRPr lang="ko-KR" altLang="en-US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 rot="5400000">
            <a:off x="2306772" y="3763363"/>
            <a:ext cx="1614005" cy="1401879"/>
          </a:xfrm>
          <a:prstGeom prst="rect">
            <a:avLst/>
          </a:prstGeom>
          <a:solidFill>
            <a:srgbClr val="3A9258"/>
          </a:solidFill>
          <a:ln w="12700" cap="rnd">
            <a:solidFill>
              <a:srgbClr val="3A92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 rot="5400000">
            <a:off x="1285441" y="3804882"/>
            <a:ext cx="2676240" cy="2381076"/>
          </a:xfrm>
          <a:prstGeom prst="snip1Rect">
            <a:avLst/>
          </a:prstGeom>
          <a:solidFill>
            <a:schemeClr val="bg1"/>
          </a:solidFill>
          <a:ln w="12700" cap="rnd">
            <a:solidFill>
              <a:srgbClr val="3A92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13778" y="3657299"/>
            <a:ext cx="2381076" cy="211795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endParaRPr lang="en-US" altLang="ko-KR" sz="3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그린잡이란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그린잡의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종류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활동영역별 녹색직업</a:t>
            </a:r>
            <a:endParaRPr lang="en-US" altLang="ko-KR" b="1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416956" y="4694049"/>
            <a:ext cx="252000" cy="369332"/>
            <a:chOff x="4371840" y="2318350"/>
            <a:chExt cx="252000" cy="369332"/>
          </a:xfrm>
          <a:effectLst/>
        </p:grpSpPr>
        <p:sp>
          <p:nvSpPr>
            <p:cNvPr id="44" name="타원 43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05044" y="2318350"/>
              <a:ext cx="1995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white"/>
                  </a:solidFill>
                </a:rPr>
                <a:t>&gt;</a:t>
              </a:r>
              <a:endParaRPr lang="ko-KR" altLang="en-US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한쪽 모서리가 잘린 사각형 33">
            <a:extLst>
              <a:ext uri="{FF2B5EF4-FFF2-40B4-BE49-F238E27FC236}">
                <a16:creationId xmlns:a16="http://schemas.microsoft.com/office/drawing/2014/main" id="{DA5C6D59-D555-4267-8483-6285C11055DD}"/>
              </a:ext>
            </a:extLst>
          </p:cNvPr>
          <p:cNvSpPr/>
          <p:nvPr/>
        </p:nvSpPr>
        <p:spPr>
          <a:xfrm rot="5400000">
            <a:off x="4578117" y="3813035"/>
            <a:ext cx="2676240" cy="2381076"/>
          </a:xfrm>
          <a:prstGeom prst="snip1Rect">
            <a:avLst/>
          </a:prstGeom>
          <a:solidFill>
            <a:schemeClr val="bg1"/>
          </a:solidFill>
          <a:ln w="12700" cap="rnd">
            <a:solidFill>
              <a:srgbClr val="3A92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1" name="한쪽 모서리가 잘린 사각형 33">
            <a:extLst>
              <a:ext uri="{FF2B5EF4-FFF2-40B4-BE49-F238E27FC236}">
                <a16:creationId xmlns:a16="http://schemas.microsoft.com/office/drawing/2014/main" id="{56727E1F-74B4-4622-9F74-52C71E416C3D}"/>
              </a:ext>
            </a:extLst>
          </p:cNvPr>
          <p:cNvSpPr/>
          <p:nvPr/>
        </p:nvSpPr>
        <p:spPr>
          <a:xfrm rot="5400000">
            <a:off x="7870177" y="3804881"/>
            <a:ext cx="2676240" cy="2381076"/>
          </a:xfrm>
          <a:prstGeom prst="snip1Rect">
            <a:avLst/>
          </a:prstGeom>
          <a:solidFill>
            <a:schemeClr val="bg1"/>
          </a:solidFill>
          <a:ln w="12700" cap="rnd">
            <a:solidFill>
              <a:srgbClr val="3A9258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16302" y="3649145"/>
            <a:ext cx="2381076" cy="22434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endParaRPr lang="en-US" altLang="ko-KR" sz="3600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만나기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그린멘토에게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배우기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내가 만난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rgbClr val="FF0000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755183" y="3643464"/>
            <a:ext cx="2322273" cy="31700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 유망한 환경직업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환경직업군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환경직업군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-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환경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직업 탐색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86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야생동물 복원 전문가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3C0E1-E369-4E46-9362-3CD89549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12192000" cy="58547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197190" y="228600"/>
            <a:ext cx="347518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야생동물 복원 전문가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38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슬로푸드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운동가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89DBB-EA9B-4389-84DC-3A80188D2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" y="983984"/>
            <a:ext cx="12180606" cy="587401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7855667" y="129566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슬로푸드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운동가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41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식물 전문가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CD915-EE81-4600-BCAF-A01E0AF7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" y="1003300"/>
            <a:ext cx="12180606" cy="58547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7602279" y="228600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식물 전문가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8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생태여행 기획자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DF6FD-6A0C-40D0-A817-D99F446B0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8" b="238"/>
          <a:stretch/>
        </p:blipFill>
        <p:spPr>
          <a:xfrm>
            <a:off x="11394" y="983984"/>
            <a:ext cx="12180606" cy="587401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7723465" y="228600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생태여행 기획자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254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그린잡을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만나기 위한 열 개의 마음가짐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02DE0-DD0A-4ED3-B2D1-D6ADED67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03300"/>
            <a:ext cx="12192000" cy="5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5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그린잡을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만나기 위한 열 개의 마음가짐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6D36F-2809-4D23-AFBF-AC1173F30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" y="986053"/>
            <a:ext cx="12192002" cy="58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81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959C9-24DB-4728-9E28-BB5400831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" y="1018674"/>
            <a:ext cx="12192000" cy="58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8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67E6AB-774C-4214-8B21-1567205A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3300"/>
            <a:ext cx="12283807" cy="58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5B54D-B935-4072-990D-320BFC091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" y="983984"/>
            <a:ext cx="12180606" cy="58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657DE3-98AD-41B9-9E75-5556E7676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12203393" cy="58547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593798" y="228600"/>
            <a:ext cx="2760806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바이오 에너지연구원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03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8" y="1188772"/>
            <a:ext cx="32586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 JOB)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65000"/>
                  </a:prstClr>
                </a:solidFill>
              </a:rPr>
              <a:t>                                                                                      </a:t>
            </a: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이란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72FD7-6F19-48A1-8009-717F90EB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56" y="2227716"/>
            <a:ext cx="3128853" cy="4295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18990-ACC2-4883-8550-16A256BD7BEB}"/>
              </a:ext>
            </a:extLst>
          </p:cNvPr>
          <p:cNvSpPr txBox="1"/>
          <p:nvPr/>
        </p:nvSpPr>
        <p:spPr>
          <a:xfrm>
            <a:off x="4247145" y="2433346"/>
            <a:ext cx="730523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그린잡</a:t>
            </a:r>
            <a:r>
              <a:rPr lang="en-US" altLang="ko-KR" dirty="0"/>
              <a:t>(GREEN JOB)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환경을 보존하고 회복시키는 활동으로 생태계의 생물의 다양성을 보호하고</a:t>
            </a:r>
            <a:r>
              <a:rPr lang="en-US" altLang="ko-KR" dirty="0"/>
              <a:t>, </a:t>
            </a:r>
            <a:r>
              <a:rPr lang="ko-KR" altLang="en-US" dirty="0"/>
              <a:t>에너지</a:t>
            </a:r>
            <a:r>
              <a:rPr lang="en-US" altLang="ko-KR" dirty="0"/>
              <a:t>, </a:t>
            </a:r>
            <a:r>
              <a:rPr lang="ko-KR" altLang="en-US" dirty="0"/>
              <a:t>자원</a:t>
            </a:r>
            <a:r>
              <a:rPr lang="en-US" altLang="ko-KR" dirty="0"/>
              <a:t>, </a:t>
            </a:r>
            <a:r>
              <a:rPr lang="ko-KR" altLang="en-US" dirty="0"/>
              <a:t>물의 소비감소에 기여하는 직업을 의미한다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온실가스 감축과 지구환경</a:t>
            </a:r>
            <a:r>
              <a:rPr lang="en-US" altLang="ko-KR" dirty="0"/>
              <a:t>, </a:t>
            </a:r>
            <a:r>
              <a:rPr lang="ko-KR" altLang="en-US" dirty="0"/>
              <a:t>생태계 보호를 통해 지속 가능한 성장과 관련된 재화</a:t>
            </a:r>
            <a:r>
              <a:rPr lang="en-US" altLang="ko-KR" dirty="0"/>
              <a:t>, </a:t>
            </a:r>
            <a:r>
              <a:rPr lang="ko-KR" altLang="en-US" dirty="0"/>
              <a:t>서비스를 제공하는 직업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</a:t>
            </a:r>
            <a:r>
              <a:rPr lang="ko-KR" altLang="en-US" dirty="0"/>
              <a:t> 추천도서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환경교사모임 </a:t>
            </a:r>
            <a:r>
              <a:rPr lang="en-US" altLang="ko-KR" dirty="0"/>
              <a:t>[</a:t>
            </a:r>
            <a:r>
              <a:rPr lang="ko-KR" altLang="en-US" dirty="0" err="1"/>
              <a:t>그린멘토</a:t>
            </a:r>
            <a:r>
              <a:rPr lang="en-US" altLang="ko-KR" dirty="0"/>
              <a:t>,</a:t>
            </a:r>
            <a:r>
              <a:rPr lang="ko-KR" altLang="en-US" dirty="0"/>
              <a:t> 미래의 나를 만나다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박경화 작가 </a:t>
            </a:r>
            <a:r>
              <a:rPr lang="en-US" altLang="ko-KR" dirty="0"/>
              <a:t>[</a:t>
            </a:r>
            <a:r>
              <a:rPr lang="ko-KR" altLang="en-US" dirty="0" err="1"/>
              <a:t>그린잡</a:t>
            </a:r>
            <a:r>
              <a:rPr lang="en-US" altLang="ko-KR" dirty="0"/>
              <a:t>-</a:t>
            </a:r>
            <a:r>
              <a:rPr lang="ko-KR" altLang="en-US" dirty="0"/>
              <a:t>미래를 여는 녹색직업을 만나다</a:t>
            </a:r>
            <a:r>
              <a:rPr lang="en-US" altLang="ko-KR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73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EF68B2-9872-4B0B-9F05-E4977AC3E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316"/>
            <a:ext cx="12283806" cy="585470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318375" y="53138"/>
            <a:ext cx="2652221" cy="860787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음식물쓰레기</a:t>
            </a:r>
            <a:endParaRPr lang="en-US" altLang="ko-KR" sz="2400" b="1" dirty="0">
              <a:solidFill>
                <a:schemeClr val="bg1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사료화연구원</a:t>
            </a:r>
            <a:r>
              <a:rPr lang="ko-KR" altLang="en-US" sz="2400" b="1" dirty="0">
                <a:solidFill>
                  <a:schemeClr val="bg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556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유망한 환경직업 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91926-D7D7-43FC-8B2D-2FBF290D0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" y="1003300"/>
            <a:ext cx="12192000" cy="587401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8483628" y="228600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대기환경기술자</a:t>
            </a:r>
            <a:endParaRPr lang="en-US" altLang="ko-KR" sz="2400" b="1" dirty="0">
              <a:solidFill>
                <a:schemeClr val="bg1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04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돌고래의 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 세밀화가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38BB38-C9BC-4A15-BB2F-62E5E4CEE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43509"/>
          <a:stretch/>
        </p:blipFill>
        <p:spPr>
          <a:xfrm>
            <a:off x="227690" y="2178301"/>
            <a:ext cx="6085563" cy="45750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D55BCB-ECA9-4E4F-A118-56944DDD1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1"/>
          <a:stretch/>
        </p:blipFill>
        <p:spPr>
          <a:xfrm>
            <a:off x="6325631" y="2269652"/>
            <a:ext cx="5371829" cy="4483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71DCEB-CDE6-466C-AE1A-00579FC87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9"/>
          <a:stretch/>
        </p:blipFill>
        <p:spPr>
          <a:xfrm>
            <a:off x="574648" y="1014986"/>
            <a:ext cx="4062092" cy="10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5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993918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오랑우탄의 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어메니티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전문가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3809A5-8757-42C7-B08F-4F7C14AC1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8" b="34085"/>
          <a:stretch/>
        </p:blipFill>
        <p:spPr>
          <a:xfrm>
            <a:off x="639619" y="2015088"/>
            <a:ext cx="5303981" cy="4751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66949E-88B3-4BA0-BD24-8567A6DF0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40"/>
          <a:stretch/>
        </p:blipFill>
        <p:spPr>
          <a:xfrm>
            <a:off x="5943600" y="2015088"/>
            <a:ext cx="6075802" cy="4751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225A1-D8D3-4D7E-B61F-D8641A112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4440" b="84617"/>
          <a:stretch/>
        </p:blipFill>
        <p:spPr>
          <a:xfrm>
            <a:off x="639619" y="1144202"/>
            <a:ext cx="3037867" cy="6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7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곰의 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에너지 절약제품 디자이너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BB5D4-8520-430A-B3E2-193CFA41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6" b="30526"/>
          <a:stretch/>
        </p:blipFill>
        <p:spPr>
          <a:xfrm>
            <a:off x="639619" y="2051988"/>
            <a:ext cx="5100169" cy="4485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19FEDE-3FCC-4B13-9984-938C8F6FE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1"/>
          <a:stretch/>
        </p:blipFill>
        <p:spPr>
          <a:xfrm>
            <a:off x="5739788" y="2051988"/>
            <a:ext cx="5982159" cy="4485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1A0EE9-80CE-4A39-8D52-F7D24F87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3400" b="84013"/>
          <a:stretch/>
        </p:blipFill>
        <p:spPr>
          <a:xfrm>
            <a:off x="639619" y="1045866"/>
            <a:ext cx="3660914" cy="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40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쥐의 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에코제품디자이너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F4B0D-2E2B-4F88-B836-AC19CB753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9"/>
          <a:stretch/>
        </p:blipFill>
        <p:spPr>
          <a:xfrm>
            <a:off x="6191479" y="2048828"/>
            <a:ext cx="5739787" cy="46818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48C242-9AD9-4AE6-A458-F2993785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9" b="38139"/>
          <a:stretch/>
        </p:blipFill>
        <p:spPr>
          <a:xfrm>
            <a:off x="629496" y="2048828"/>
            <a:ext cx="5561984" cy="4681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A00110-B3C6-47ED-A3F1-950E987CB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t="2501" b="86349"/>
          <a:stretch/>
        </p:blipFill>
        <p:spPr>
          <a:xfrm>
            <a:off x="639619" y="1028555"/>
            <a:ext cx="3957604" cy="9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고라니의 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오염부지 정화연구원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4C1CA-653E-40D4-8EFC-6BDECD0A01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t="5725" r="8904" b="84720"/>
          <a:stretch/>
        </p:blipFill>
        <p:spPr>
          <a:xfrm>
            <a:off x="639618" y="1028554"/>
            <a:ext cx="4126619" cy="860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AB170C-3351-43DF-96A1-BE4517089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b="35792"/>
          <a:stretch/>
        </p:blipFill>
        <p:spPr>
          <a:xfrm>
            <a:off x="639618" y="2048828"/>
            <a:ext cx="5674841" cy="44082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6AD77A-F78E-4588-A922-F084A71FA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8"/>
          <a:stretch/>
        </p:blipFill>
        <p:spPr>
          <a:xfrm>
            <a:off x="6314459" y="2102234"/>
            <a:ext cx="5782061" cy="43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55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OO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의 이야기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온라인 전기자동차 연구원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3E21F5-BEFD-4944-B33F-935EE4430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8" b="82086"/>
          <a:stretch/>
        </p:blipFill>
        <p:spPr>
          <a:xfrm>
            <a:off x="597497" y="1003300"/>
            <a:ext cx="3721395" cy="8830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7AB75F-A2EA-4F2F-AE3E-95495B8F9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4" b="37336"/>
          <a:stretch/>
        </p:blipFill>
        <p:spPr>
          <a:xfrm>
            <a:off x="597497" y="2006273"/>
            <a:ext cx="5792286" cy="44822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009F5B-2E40-4336-B5F4-23DEC38F5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3"/>
          <a:stretch/>
        </p:blipFill>
        <p:spPr>
          <a:xfrm>
            <a:off x="6389783" y="2006272"/>
            <a:ext cx="5519451" cy="44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관찰이란</a:t>
            </a:r>
            <a:r>
              <a:rPr lang="en-US" altLang="ko-KR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?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원예치료사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71AB9-F307-4891-BE22-4B652E008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t="3485" r="12392" b="82816"/>
          <a:stretch/>
        </p:blipFill>
        <p:spPr>
          <a:xfrm>
            <a:off x="571814" y="1028446"/>
            <a:ext cx="2720026" cy="939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62286-35D1-4D20-A6E6-E0B02BCFA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5" b="34414"/>
          <a:stretch/>
        </p:blipFill>
        <p:spPr>
          <a:xfrm>
            <a:off x="571813" y="2128116"/>
            <a:ext cx="5311193" cy="45905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7AB301-DC4C-43CE-92FE-454079B8B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6"/>
          <a:stretch/>
        </p:blipFill>
        <p:spPr>
          <a:xfrm>
            <a:off x="5883006" y="2128116"/>
            <a:ext cx="5612974" cy="45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조경기술자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59233-3DE7-4259-B1C0-F519C749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" b="81955"/>
          <a:stretch/>
        </p:blipFill>
        <p:spPr>
          <a:xfrm>
            <a:off x="639619" y="1039754"/>
            <a:ext cx="3429000" cy="926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A1FDE3-71DB-4718-AE89-45B1BB11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5" b="34284"/>
          <a:stretch/>
        </p:blipFill>
        <p:spPr>
          <a:xfrm>
            <a:off x="367987" y="2048828"/>
            <a:ext cx="6027586" cy="4705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98EDF5-D662-4A99-B689-2AED7D2D2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5"/>
          <a:stretch/>
        </p:blipFill>
        <p:spPr>
          <a:xfrm>
            <a:off x="6096000" y="2048827"/>
            <a:ext cx="5919726" cy="47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3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565728" y="1270010"/>
            <a:ext cx="2787072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다양한 </a:t>
            </a:r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직업군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4AAE36-1D4D-45C7-942F-69A4684A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8" y="2069432"/>
            <a:ext cx="12169212" cy="47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4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친환경 병충해 방제연구원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7F38B3-2D35-40C7-80D4-3763F3A86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5037" r="7985" b="84945"/>
          <a:stretch/>
        </p:blipFill>
        <p:spPr>
          <a:xfrm>
            <a:off x="639619" y="1080169"/>
            <a:ext cx="4125543" cy="872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39C2B7-A104-44D2-AC1C-A32ED230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8" b="43158"/>
          <a:stretch/>
        </p:blipFill>
        <p:spPr>
          <a:xfrm>
            <a:off x="81210" y="2048827"/>
            <a:ext cx="6043390" cy="4671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4CDF9C-E9BE-415C-A7E8-5418D3133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6"/>
          <a:stretch/>
        </p:blipFill>
        <p:spPr>
          <a:xfrm>
            <a:off x="6124600" y="2048828"/>
            <a:ext cx="6043390" cy="46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6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나를 만나다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0EF37-F666-42A2-8261-00357B53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53" y="1188772"/>
            <a:ext cx="8532634" cy="54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95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활동지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미래의 나를 만나다</a:t>
            </a:r>
            <a:endParaRPr lang="en-US" altLang="ko-KR" sz="3600" b="1" dirty="0">
              <a:solidFill>
                <a:srgbClr val="FFF324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00C568-4887-4FF9-9553-3B657B89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" b="7084"/>
          <a:stretch/>
        </p:blipFill>
        <p:spPr>
          <a:xfrm>
            <a:off x="3755092" y="956865"/>
            <a:ext cx="8436907" cy="59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9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한무영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빗물박사님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7F9E0-3155-44A1-9906-D444D5C3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" r="2311"/>
          <a:stretch/>
        </p:blipFill>
        <p:spPr>
          <a:xfrm>
            <a:off x="282877" y="1003300"/>
            <a:ext cx="3538363" cy="5854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5225C-25AE-4B60-A3C0-E5F94190D8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1390" r="1743"/>
          <a:stretch/>
        </p:blipFill>
        <p:spPr>
          <a:xfrm>
            <a:off x="4075308" y="1003300"/>
            <a:ext cx="3538363" cy="57732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1AD39E-110F-4BA2-90BE-25C9CAB1BA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592" b="1576"/>
          <a:stretch/>
        </p:blipFill>
        <p:spPr>
          <a:xfrm>
            <a:off x="7867739" y="1003300"/>
            <a:ext cx="3540155" cy="56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1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한무영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빗물박사님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BDC863-3B5B-4190-91D1-4711321734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1592" r="1837" b="1576"/>
          <a:stretch/>
        </p:blipFill>
        <p:spPr>
          <a:xfrm>
            <a:off x="625421" y="1065402"/>
            <a:ext cx="3540155" cy="5669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6B783A-3DA5-4572-8C4E-83A03F1072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630"/>
          <a:stretch/>
        </p:blipFill>
        <p:spPr>
          <a:xfrm>
            <a:off x="4482038" y="1003300"/>
            <a:ext cx="3540156" cy="58353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614E14-D1DA-426A-B489-EFF2903201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1352" r="1579" b="512"/>
          <a:stretch/>
        </p:blipFill>
        <p:spPr>
          <a:xfrm>
            <a:off x="8338656" y="1065402"/>
            <a:ext cx="3600715" cy="57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4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김진만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66B22-D3CE-4629-8761-D16E72AD24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1957" r="1714" b="1902"/>
          <a:stretch/>
        </p:blipFill>
        <p:spPr>
          <a:xfrm>
            <a:off x="639619" y="1003300"/>
            <a:ext cx="3483325" cy="57764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0A61DC-C617-40DC-A3CD-0E98197DF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958" r="2005" b="1902"/>
          <a:stretch/>
        </p:blipFill>
        <p:spPr>
          <a:xfrm>
            <a:off x="4436526" y="1003300"/>
            <a:ext cx="3692624" cy="5776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217CFA-A2AD-4CE8-85D4-69488B8738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t="1629" r="1617" b="3257"/>
          <a:stretch/>
        </p:blipFill>
        <p:spPr>
          <a:xfrm>
            <a:off x="8397249" y="1031461"/>
            <a:ext cx="3433197" cy="57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5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김진만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PD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D9D9B1-CBAC-4B2D-BD1C-F9B66DA9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t="1476" r="2376" b="1317"/>
          <a:stretch/>
        </p:blipFill>
        <p:spPr>
          <a:xfrm>
            <a:off x="644852" y="1172736"/>
            <a:ext cx="3568854" cy="5685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73551-3645-496C-9E6B-912DABADDC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476" r="-221" b="1317"/>
          <a:stretch/>
        </p:blipFill>
        <p:spPr>
          <a:xfrm>
            <a:off x="4541739" y="1058367"/>
            <a:ext cx="3430224" cy="5685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C18F04-46D2-4B2D-9E63-D2125456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1476" r="2217" b="1317"/>
          <a:stretch/>
        </p:blipFill>
        <p:spPr>
          <a:xfrm>
            <a:off x="8299996" y="1003300"/>
            <a:ext cx="3590384" cy="56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94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294707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</a:t>
            </a:r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관찰올리기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황경택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작가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생태만화가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40753-69E8-4ABD-8106-C050EAC417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t="140" r="2022" b="1853"/>
          <a:stretch/>
        </p:blipFill>
        <p:spPr>
          <a:xfrm>
            <a:off x="639619" y="1090052"/>
            <a:ext cx="3470044" cy="57679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1F0E8A-B51B-4837-BA16-8F4A2D7BA6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1713" r="2713" b="1533"/>
          <a:stretch/>
        </p:blipFill>
        <p:spPr>
          <a:xfrm>
            <a:off x="4374387" y="1090052"/>
            <a:ext cx="3576948" cy="5767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90DF-8A23-4331-83EC-65EFED57F2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393" r="1985" b="1853"/>
          <a:stretch/>
        </p:blipFill>
        <p:spPr>
          <a:xfrm>
            <a:off x="8216341" y="1168491"/>
            <a:ext cx="3405931" cy="56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다운로드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황경택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작가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생태만화가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98A23-DE58-47CE-8DAE-FF02261EE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1629" r="496" b="1629"/>
          <a:stretch/>
        </p:blipFill>
        <p:spPr>
          <a:xfrm>
            <a:off x="629653" y="1003300"/>
            <a:ext cx="3508379" cy="5762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A579E-27F0-4832-B74A-7F7DC4BC32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1348" r="2502" b="1911"/>
          <a:stretch/>
        </p:blipFill>
        <p:spPr>
          <a:xfrm>
            <a:off x="4232640" y="983498"/>
            <a:ext cx="3617549" cy="5762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7F406-5516-4BD7-B856-E8A8A01B31D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" t="1348" r="1939" b="1911"/>
          <a:stretch/>
        </p:blipFill>
        <p:spPr>
          <a:xfrm>
            <a:off x="7952763" y="983497"/>
            <a:ext cx="3599618" cy="57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6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en-US" altLang="ko-KR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-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미션참여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최재천 교수님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국립생태원장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E8983A-24E0-4DAE-B34C-750B2B2E6B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t="1629" r="-96" b="1629"/>
          <a:stretch/>
        </p:blipFill>
        <p:spPr>
          <a:xfrm>
            <a:off x="4234763" y="983982"/>
            <a:ext cx="3686318" cy="576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592DE8-2FD8-4C43-B2EC-07CA0405EE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629" b="1629"/>
          <a:stretch/>
        </p:blipFill>
        <p:spPr>
          <a:xfrm>
            <a:off x="8088256" y="983981"/>
            <a:ext cx="3529816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2530CD-EA68-484A-B331-FFAD6809E1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t="1348" r="4106" b="1911"/>
          <a:stretch/>
        </p:blipFill>
        <p:spPr>
          <a:xfrm>
            <a:off x="639619" y="983983"/>
            <a:ext cx="3408717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7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D8C77-2901-46F5-9573-2E295738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258"/>
            <a:ext cx="12192001" cy="48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최재천 교수님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생물학자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8F21A2-FB5C-41F8-9924-08A744EF6A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1629" r="889" b="1629"/>
          <a:stretch/>
        </p:blipFill>
        <p:spPr>
          <a:xfrm>
            <a:off x="625749" y="983983"/>
            <a:ext cx="3668798" cy="576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22C926-90D9-4517-BA84-EC3B627957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1911" r="1424" b="1348"/>
          <a:stretch/>
        </p:blipFill>
        <p:spPr>
          <a:xfrm>
            <a:off x="4449210" y="1003300"/>
            <a:ext cx="3448245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56051E-9EFE-4F75-9F1B-CD4A9D9EFE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t="1629" r="2101" b="1629"/>
          <a:stretch/>
        </p:blipFill>
        <p:spPr>
          <a:xfrm>
            <a:off x="8052118" y="983982"/>
            <a:ext cx="3593018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박수택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기자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환경전문기자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58FA07-CC49-42B9-9399-6341F4C2E2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b="1629"/>
          <a:stretch/>
        </p:blipFill>
        <p:spPr>
          <a:xfrm>
            <a:off x="639619" y="983984"/>
            <a:ext cx="3501778" cy="5854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35AF11-6DA3-48B6-8DFF-ED58D4B2D5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629" r="3605" b="1348"/>
          <a:stretch/>
        </p:blipFill>
        <p:spPr>
          <a:xfrm>
            <a:off x="4303634" y="1003300"/>
            <a:ext cx="3607520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CE4C45-ED99-47F6-A146-2EBAE524BD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1629" r="886" b="1348"/>
          <a:stretch/>
        </p:blipFill>
        <p:spPr>
          <a:xfrm>
            <a:off x="8050605" y="1009592"/>
            <a:ext cx="3532761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64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en-US" altLang="ko-KR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-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사진등록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박수택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기자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환경전문기자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81A39-9202-4F69-B753-F0452658C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1629" r="673" b="1629"/>
          <a:stretch/>
        </p:blipFill>
        <p:spPr>
          <a:xfrm>
            <a:off x="629653" y="983984"/>
            <a:ext cx="3658064" cy="576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C4D69-C19D-4279-9622-452E5B7D01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629" r="2557" b="1629"/>
          <a:stretch/>
        </p:blipFill>
        <p:spPr>
          <a:xfrm>
            <a:off x="4443406" y="983983"/>
            <a:ext cx="3460879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981864-CCEF-4535-BFCF-216F9654E5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1629" r="1747" b="1629"/>
          <a:stretch/>
        </p:blipFill>
        <p:spPr>
          <a:xfrm>
            <a:off x="8059974" y="983982"/>
            <a:ext cx="3679461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9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박미현 대표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터치포굿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C96C0-C79D-4ABC-9618-BBBE8A8E9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r="2335" b="1629"/>
          <a:stretch/>
        </p:blipFill>
        <p:spPr>
          <a:xfrm>
            <a:off x="629653" y="983984"/>
            <a:ext cx="3449486" cy="5874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167CCB-632B-41F2-BC7A-51E24A75ED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1629" r="4659" b="2471"/>
          <a:stretch/>
        </p:blipFill>
        <p:spPr>
          <a:xfrm>
            <a:off x="4229678" y="983984"/>
            <a:ext cx="3647584" cy="5874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4E8C8-E42A-4827-BBB9-874EC42158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" r="2990" b="2471"/>
          <a:stretch/>
        </p:blipFill>
        <p:spPr>
          <a:xfrm>
            <a:off x="8027801" y="983984"/>
            <a:ext cx="3524580" cy="58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8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박미현 대표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터치포굿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9AE3F4-5CAB-4D40-A26F-992855D2C5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629" r="2775" b="1629"/>
          <a:stretch/>
        </p:blipFill>
        <p:spPr>
          <a:xfrm>
            <a:off x="639619" y="1003300"/>
            <a:ext cx="3683948" cy="5874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97605B-CEC5-4624-BD82-A6C975CF68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t="1629" r="3337" b="1629"/>
          <a:stretch/>
        </p:blipFill>
        <p:spPr>
          <a:xfrm>
            <a:off x="4459299" y="1003300"/>
            <a:ext cx="3409136" cy="5874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6CBDE5-1CFD-4881-A4E8-CEA0E07777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1911" r="2018" b="1348"/>
          <a:stretch/>
        </p:blipFill>
        <p:spPr>
          <a:xfrm>
            <a:off x="8028987" y="1003300"/>
            <a:ext cx="3669092" cy="58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74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윤호섭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그린디자이너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2F9DF-F69E-43E4-9601-59C87D7E38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r="2525" b="281"/>
          <a:stretch/>
        </p:blipFill>
        <p:spPr>
          <a:xfrm>
            <a:off x="639619" y="1003300"/>
            <a:ext cx="3454754" cy="5860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F76836-F2F8-478A-9D42-B0F1B8042E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1911" r="571" b="1348"/>
          <a:stretch/>
        </p:blipFill>
        <p:spPr>
          <a:xfrm>
            <a:off x="4253478" y="1029110"/>
            <a:ext cx="3685044" cy="5809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27E191-FD04-4FCC-AC75-9DC4C7561D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1629" r="2833" b="282"/>
          <a:stretch/>
        </p:blipFill>
        <p:spPr>
          <a:xfrm>
            <a:off x="8097628" y="1003300"/>
            <a:ext cx="3353343" cy="5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8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윤호섭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그린디자이너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9F92F-4EF4-49F7-B67D-2DE94B4012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t="1629" r="1836" b="1629"/>
          <a:stretch/>
        </p:blipFill>
        <p:spPr>
          <a:xfrm>
            <a:off x="639619" y="983984"/>
            <a:ext cx="3620830" cy="576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9E3CB-9B31-4F87-A605-C756ABBAF8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" t="1911" r="1343" b="1348"/>
          <a:stretch/>
        </p:blipFill>
        <p:spPr>
          <a:xfrm>
            <a:off x="4380215" y="983984"/>
            <a:ext cx="3571270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AD2A6-DB67-4183-BF02-65C771CE5B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1911" r="2693" b="1348"/>
          <a:stretch/>
        </p:blipFill>
        <p:spPr>
          <a:xfrm>
            <a:off x="8071251" y="983983"/>
            <a:ext cx="3657601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7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이종현 대표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(WWF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한국사무소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E97166-32E9-40CC-8531-5C5DF5DF3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" t="1911" r="4018" b="1348"/>
          <a:stretch/>
        </p:blipFill>
        <p:spPr>
          <a:xfrm>
            <a:off x="629653" y="983983"/>
            <a:ext cx="3512546" cy="5876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5F08BE-51FD-48C7-8BC1-6FD067F26B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t="1911" r="3548" b="1348"/>
          <a:stretch/>
        </p:blipFill>
        <p:spPr>
          <a:xfrm>
            <a:off x="4272639" y="983982"/>
            <a:ext cx="3616185" cy="5876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892E1C-64E6-417B-A620-238EA2B94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1629" r="3363" b="1629"/>
          <a:stretch/>
        </p:blipFill>
        <p:spPr>
          <a:xfrm>
            <a:off x="8004320" y="981733"/>
            <a:ext cx="3548061" cy="58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28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이종현 대표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(WWF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한국사무소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AA7DB-DCCD-4EC4-AC7D-E3CA193E6E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1629" r="1413" b="1629"/>
          <a:stretch/>
        </p:blipFill>
        <p:spPr>
          <a:xfrm>
            <a:off x="639619" y="1001203"/>
            <a:ext cx="3562112" cy="57623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3AFD91-9913-4FB1-B002-3B915FBE9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1629" r="3355" b="1629"/>
          <a:stretch/>
        </p:blipFill>
        <p:spPr>
          <a:xfrm>
            <a:off x="4320644" y="983984"/>
            <a:ext cx="3424175" cy="576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836514-677F-46AC-905E-461C36CBF1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1629" r="1347" b="1629"/>
          <a:stretch/>
        </p:blipFill>
        <p:spPr>
          <a:xfrm>
            <a:off x="7863732" y="1001203"/>
            <a:ext cx="3635281" cy="57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92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최병성 목사님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초록별생명평화교회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D667CF-E3F5-41C7-A4E6-78E153AAB2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629" r="1485"/>
          <a:stretch/>
        </p:blipFill>
        <p:spPr>
          <a:xfrm>
            <a:off x="629653" y="983984"/>
            <a:ext cx="3618572" cy="5859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D12DD0-072B-4C70-ABFF-AADC37B91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t="1629" r="2353" b="1629"/>
          <a:stretch/>
        </p:blipFill>
        <p:spPr>
          <a:xfrm>
            <a:off x="4345519" y="976641"/>
            <a:ext cx="3618572" cy="5925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B6AA4E-F925-438C-83BD-6B3752D007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 t="1629" b="1629"/>
          <a:stretch/>
        </p:blipFill>
        <p:spPr>
          <a:xfrm>
            <a:off x="8061385" y="983984"/>
            <a:ext cx="3697883" cy="58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9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7D90F-4A06-4649-9B59-D393A285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3984"/>
            <a:ext cx="12192001" cy="58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5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최병성 목사님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초록별생명평화교회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48ED4-2D51-47A5-85E8-D232487E3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t="1911" r="2978" b="1348"/>
          <a:stretch/>
        </p:blipFill>
        <p:spPr>
          <a:xfrm>
            <a:off x="639619" y="983984"/>
            <a:ext cx="3613127" cy="58740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5B2D03-0A23-456F-8CC9-3923586890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629" r="1877" b="1629"/>
          <a:stretch/>
        </p:blipFill>
        <p:spPr>
          <a:xfrm>
            <a:off x="4337623" y="983984"/>
            <a:ext cx="3605252" cy="5874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C497BB-DFAE-4050-9AD1-7956B9D6F3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t="1629" r="3113" b="2630"/>
          <a:stretch/>
        </p:blipFill>
        <p:spPr>
          <a:xfrm>
            <a:off x="8026002" y="983984"/>
            <a:ext cx="3460430" cy="58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네이처링</a:t>
            </a:r>
            <a:r>
              <a:rPr lang="ko-KR" altLang="en-US" sz="2400" b="1" dirty="0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 살펴보기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김익중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한국탈핵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저자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81617E-1D09-4618-B077-FA51A8348B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1633" r="1680" b="1351"/>
          <a:stretch/>
        </p:blipFill>
        <p:spPr>
          <a:xfrm>
            <a:off x="639619" y="983984"/>
            <a:ext cx="3653922" cy="58854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B37D2F-D745-4F82-9BAD-57D80BAE7F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1629" r="3409" b="1629"/>
          <a:stretch/>
        </p:blipFill>
        <p:spPr>
          <a:xfrm>
            <a:off x="4408225" y="1003300"/>
            <a:ext cx="3601829" cy="5885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4C1BC-2EDF-4D86-B06B-77A5ED58AB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911" r="2126" b="1348"/>
          <a:stretch/>
        </p:blipFill>
        <p:spPr>
          <a:xfrm>
            <a:off x="8124738" y="972531"/>
            <a:ext cx="3772991" cy="58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85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3030013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prstClr val="white"/>
                </a:solidFill>
                <a:latin typeface="빙그레체" panose="02030803000000000000" pitchFamily="18" charset="-127"/>
                <a:ea typeface="빙그레체" panose="02030803000000000000" pitchFamily="18" charset="-127"/>
              </a:rPr>
              <a:t>미션만들기</a:t>
            </a:r>
            <a:endParaRPr lang="en-US" altLang="ko-KR" sz="2400" b="1" dirty="0">
              <a:solidFill>
                <a:prstClr val="white"/>
              </a:solidFill>
              <a:latin typeface="빙그레체" panose="02030803000000000000" pitchFamily="18" charset="-127"/>
              <a:ea typeface="빙그레체" panose="02030803000000000000" pitchFamily="18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김익중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한국탈핵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저자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1FC44D-92D8-4FAC-8453-9845A1DCC5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1629" r="2746" b="1629"/>
          <a:stretch/>
        </p:blipFill>
        <p:spPr>
          <a:xfrm>
            <a:off x="629653" y="978809"/>
            <a:ext cx="3583118" cy="5879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ADCBEA-86A5-4199-9047-2F57320F8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1911" r="1289" b="1348"/>
          <a:stretch/>
        </p:blipFill>
        <p:spPr>
          <a:xfrm>
            <a:off x="4317803" y="978807"/>
            <a:ext cx="3731796" cy="58791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D0313E-3020-40F4-A625-0B8081749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3258" r="1450"/>
          <a:stretch/>
        </p:blipFill>
        <p:spPr>
          <a:xfrm>
            <a:off x="8154631" y="978807"/>
            <a:ext cx="3731796" cy="58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43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네이처링을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활용한 자연관찰 프로젝트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(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교사참고용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57081" y="1003300"/>
            <a:ext cx="11262321" cy="5874883"/>
            <a:chOff x="757081" y="1003300"/>
            <a:chExt cx="7434655" cy="58748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3B1CA1-93B7-4ED5-B6C8-38B3CB39D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9" r="2236" b="2226"/>
            <a:stretch/>
          </p:blipFill>
          <p:spPr>
            <a:xfrm>
              <a:off x="757081" y="1003300"/>
              <a:ext cx="3730956" cy="58748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89D1F70-CFBF-439D-9D83-F4F6CE323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0" b="2226"/>
            <a:stretch/>
          </p:blipFill>
          <p:spPr>
            <a:xfrm>
              <a:off x="4394165" y="1003301"/>
              <a:ext cx="3797571" cy="5874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273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/>
          <p:cNvSpPr/>
          <p:nvPr/>
        </p:nvSpPr>
        <p:spPr>
          <a:xfrm>
            <a:off x="634636" y="1965446"/>
            <a:ext cx="10922728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그린멘토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– 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김익중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교수님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</a:t>
            </a:r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한국탈핵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저자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3389" y="967063"/>
            <a:ext cx="11589744" cy="5874016"/>
            <a:chOff x="1006750" y="967063"/>
            <a:chExt cx="7478062" cy="58740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11DB2C-B5D9-41E1-94BA-816089EA6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3" b="2508"/>
            <a:stretch/>
          </p:blipFill>
          <p:spPr>
            <a:xfrm>
              <a:off x="1006750" y="983984"/>
              <a:ext cx="3736262" cy="585709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47B2B6-457D-4E70-B460-F3ED96552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" t="282" r="1714" b="1944"/>
            <a:stretch/>
          </p:blipFill>
          <p:spPr>
            <a:xfrm>
              <a:off x="4754406" y="967063"/>
              <a:ext cx="3730406" cy="587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1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49264" y="2452366"/>
            <a:ext cx="8666387" cy="1471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감사합니다</a:t>
            </a:r>
            <a:r>
              <a:rPr lang="en-US" altLang="ko-KR" sz="6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 </a:t>
            </a:r>
            <a:endParaRPr lang="en-US" altLang="ko-KR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45" y="5218184"/>
            <a:ext cx="3141910" cy="67092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77246" y="262501"/>
            <a:ext cx="6774397" cy="727087"/>
            <a:chOff x="177246" y="262501"/>
            <a:chExt cx="6774397" cy="7270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246" y="262501"/>
              <a:ext cx="1684606" cy="68272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707615" y="343257"/>
              <a:ext cx="52440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기후를 바꾸는 아이들</a:t>
              </a:r>
              <a:r>
                <a:rPr lang="en-US" altLang="ko-KR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! </a:t>
              </a:r>
              <a:r>
                <a:rPr lang="ko-KR" altLang="en-US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세상을 바꾸는 아이들</a:t>
              </a:r>
              <a:r>
                <a:rPr lang="en-US" altLang="ko-KR" sz="240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안동엄마까투리" panose="020B0600000101010101" pitchFamily="50" charset="-127"/>
                  <a:ea typeface="안동엄마까투리" panose="020B0600000101010101" pitchFamily="50" charset="-127"/>
                </a:rPr>
                <a:t>!</a:t>
              </a:r>
              <a:endParaRPr lang="en-US" altLang="ko-KR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003300"/>
            <a:ext cx="2652221" cy="840740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활동영역별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녹색직업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1A9108-1052-4A05-98D9-E01E60C22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" y="2004258"/>
            <a:ext cx="12231269" cy="48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9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639619" y="1188772"/>
            <a:ext cx="2652221" cy="655268"/>
          </a:xfrm>
          <a:prstGeom prst="roundRect">
            <a:avLst>
              <a:gd name="adj" fmla="val 50000"/>
            </a:avLst>
          </a:prstGeom>
          <a:solidFill>
            <a:srgbClr val="FF9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생명의 시작</a:t>
            </a:r>
            <a:r>
              <a:rPr lang="en-US" altLang="ko-KR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prstClr val="white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물</a:t>
            </a:r>
            <a:endParaRPr lang="en-US" altLang="ko-KR" sz="2400" b="1" dirty="0">
              <a:solidFill>
                <a:prstClr val="white"/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39619" y="2004258"/>
            <a:ext cx="11079941" cy="4742029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C899C2-3AFD-4EF3-8AFD-E8BEF632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13" y="2004258"/>
            <a:ext cx="12283226" cy="48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2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D5E610-552A-4E05-9CD5-AF22C904AD78}"/>
              </a:ext>
            </a:extLst>
          </p:cNvPr>
          <p:cNvSpPr/>
          <p:nvPr/>
        </p:nvSpPr>
        <p:spPr>
          <a:xfrm>
            <a:off x="11394" y="-19316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그린잡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(GREEN</a:t>
            </a:r>
            <a:r>
              <a:rPr lang="ko-KR" altLang="en-US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rgbClr val="FFF324"/>
                </a:solidFill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JOB)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886785-F8D6-452E-B02D-B1E3FB937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9F9326-6207-48B2-A402-C07651780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32"/>
          <a:stretch/>
        </p:blipFill>
        <p:spPr>
          <a:xfrm>
            <a:off x="187287" y="1072121"/>
            <a:ext cx="4908047" cy="3429452"/>
          </a:xfrm>
          <a:prstGeom prst="cloudCallout">
            <a:avLst>
              <a:gd name="adj1" fmla="val 38671"/>
              <a:gd name="adj2" fmla="val 58645"/>
            </a:avLst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EA3FF6-6D61-4765-838D-EB714924B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95" y="1072121"/>
            <a:ext cx="6829016" cy="571427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438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52DA69DB701A94FB17675DC2ED9EE03" ma:contentTypeVersion="10" ma:contentTypeDescription="새 문서를 만듭니다." ma:contentTypeScope="" ma:versionID="b39f195279d521490be6b03b398386d7">
  <xsd:schema xmlns:xsd="http://www.w3.org/2001/XMLSchema" xmlns:xs="http://www.w3.org/2001/XMLSchema" xmlns:p="http://schemas.microsoft.com/office/2006/metadata/properties" xmlns:ns3="a0ecb501-cc41-41a3-aa31-780e253fcd4e" targetNamespace="http://schemas.microsoft.com/office/2006/metadata/properties" ma:root="true" ma:fieldsID="54157dc8af4628b31ef94bdb60ee5952" ns3:_="">
    <xsd:import namespace="a0ecb501-cc41-41a3-aa31-780e253fcd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ecb501-cc41-41a3-aa31-780e253fc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44D92-C220-4B14-A03F-45E9D10CB4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16E763-17F1-466F-BBE0-28C78955CC5F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a0ecb501-cc41-41a3-aa31-780e253fcd4e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62EE94-46DC-42A4-B7F1-6B8F8C3F1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ecb501-cc41-41a3-aa31-780e253fc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1688</Words>
  <Application>Microsoft Office PowerPoint</Application>
  <PresentationFormat>와이드스크린</PresentationFormat>
  <Paragraphs>275</Paragraphs>
  <Slides>65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</vt:lpstr>
      <vt:lpstr>야놀자 야체 B</vt:lpstr>
      <vt:lpstr>안동엄마까투리</vt:lpstr>
      <vt:lpstr>빙그레체</vt:lpstr>
      <vt:lpstr>맑은 고딕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DICCE</cp:lastModifiedBy>
  <cp:revision>128</cp:revision>
  <cp:lastPrinted>2021-05-12T05:59:25Z</cp:lastPrinted>
  <dcterms:created xsi:type="dcterms:W3CDTF">2019-12-26T04:42:24Z</dcterms:created>
  <dcterms:modified xsi:type="dcterms:W3CDTF">2021-05-12T07:49:14Z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0x010100852DA69DB701A94FB17675DC2ED9EE03</vt:lpwstr>
  </property>
</Properties>
</file>